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1" r:id="rId2"/>
    <p:sldId id="258" r:id="rId3"/>
    <p:sldId id="257" r:id="rId4"/>
    <p:sldId id="260" r:id="rId5"/>
    <p:sldId id="266" r:id="rId6"/>
    <p:sldId id="259" r:id="rId7"/>
    <p:sldId id="263" r:id="rId8"/>
    <p:sldId id="267" r:id="rId9"/>
    <p:sldId id="264" r:id="rId10"/>
    <p:sldId id="265" r:id="rId11"/>
    <p:sldId id="25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2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0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1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5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86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66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72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3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7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5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7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7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7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6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96935-72A4-4FD8-8FC9-CEAA0B1F813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D71097-493F-41D5-9451-3730BDB8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4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ildamaster.ru/wp-content/uploads/2014/04/%D0%BF%D1%82%D0%B8%D1%87%D0%BA%D0%B8-%D0%BD%D0%B0-%D0%B5%D0%BB%D0%BE%D1%87%D0%BA%D0%B5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ldamaster.ru/wp-content/uploads/2014/04/%D0%BA%D0%B0%D0%BA-%D1%88%D0%B8%D1%82%D1%8C-%D0%BF%D1%82%D0%B8%D1%87%D0%BA%D1%83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Презентация к уроку технологии в 5 классе.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Изготовление мягкой игрушки «Птичка-невеличка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4521" r="3859" b="5264"/>
          <a:stretch/>
        </p:blipFill>
        <p:spPr>
          <a:xfrm>
            <a:off x="2411759" y="2564904"/>
            <a:ext cx="4353059" cy="32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3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24340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Завершение работы.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23317"/>
            <a:ext cx="3017308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14735"/>
            <a:ext cx="3168352" cy="3493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764704"/>
            <a:ext cx="29523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Шаг 7: плотно набить птицу.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Шаг 8: зашить отверстие.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Шаг 9: добавление деталей (по желанию: крылья, гнездо, птенец)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Шаг 10: декорирование (пришивание петельки)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338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Декорирование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Объект 8" descr="птички на елочк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15032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067944" y="1772816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Здесь на шее красуется тесьма, а вверху пришиты веревочки. Можно с таким же успехом сделать брелочек-птичку или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талисманчик</a:t>
            </a:r>
            <a:r>
              <a:rPr lang="ru-RU" sz="280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. </a:t>
            </a:r>
          </a:p>
          <a:p>
            <a:r>
              <a:rPr lang="ru-RU" sz="280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Можно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расшить бусинами, бисером, украсить кружевом.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952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Ваша игрушка готова</a:t>
            </a:r>
          </a:p>
        </p:txBody>
      </p:sp>
      <p:pic>
        <p:nvPicPr>
          <p:cNvPr id="4" name="Picture 2" descr="D:\Диск D\Картинки\Детское\Анимация\Аплодисменты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2025" y="3556000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55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Птица - символ плодородия, солнца и счастья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268760"/>
            <a:ext cx="8229600" cy="406531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Один из древнейших образов народного искусства.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Эти представления дошли до нас в песнях, сказках и легендах.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9" y="3429000"/>
            <a:ext cx="4562689" cy="31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4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Сказочная птица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У многих народов есть предания о волшебной птице с золотыми крыльями («жар-птица»)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5184429" cy="36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5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05" y="836613"/>
            <a:ext cx="60346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4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17" y="2133600"/>
            <a:ext cx="503766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6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Птичка: изготовление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5" t="5663" b="10276"/>
          <a:stretch/>
        </p:blipFill>
        <p:spPr>
          <a:xfrm rot="16200000">
            <a:off x="3150343" y="572459"/>
            <a:ext cx="2670967" cy="4868214"/>
          </a:xfrm>
        </p:spPr>
      </p:pic>
      <p:sp>
        <p:nvSpPr>
          <p:cNvPr id="5" name="TextBox 4"/>
          <p:cNvSpPr txBox="1"/>
          <p:nvPr/>
        </p:nvSpPr>
        <p:spPr>
          <a:xfrm>
            <a:off x="827584" y="4365104"/>
            <a:ext cx="7956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Шаг 1: </a:t>
            </a:r>
            <a:r>
              <a:rPr lang="ru-RU" sz="2800" dirty="0"/>
              <a:t>Сложить подходящий по размеру лоскут ткани вдвое, лицевой стороной внутрь и обведем выкройку. Сколоть сложенную ткань булавками, чтобы она не сдвигалась во время шитья.</a:t>
            </a:r>
          </a:p>
          <a:p>
            <a:endParaRPr lang="ru-RU" sz="32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3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247687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Шаг 2: сделать припуски  на швы: нарисовать на ткани второй (больший) контур птицы, отступив от выкройки во все стороны по всему контору 0.5 -1 см.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28579" r="10306"/>
          <a:stretch/>
        </p:blipFill>
        <p:spPr>
          <a:xfrm>
            <a:off x="5584958" y="4410070"/>
            <a:ext cx="3307522" cy="2151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3024336" cy="2268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73" y="2348880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3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0648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9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3816424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Шаг 3: вырезать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Шаг 4: прошить швом «назад иголку», оставив в животе незашитым отверстие 4 см</a:t>
            </a:r>
            <a:endParaRPr lang="ru-RU" dirty="0"/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Шаг 5: Вывернуть на лицевую сторону.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Шаг 6: Начать набивку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синтепухом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19885" r="3765" b="4848"/>
          <a:stretch/>
        </p:blipFill>
        <p:spPr>
          <a:xfrm>
            <a:off x="4427984" y="4219975"/>
            <a:ext cx="3940935" cy="21507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 descr="как шить птичку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1" t="50000"/>
          <a:stretch/>
        </p:blipFill>
        <p:spPr bwMode="auto">
          <a:xfrm>
            <a:off x="1043608" y="4174434"/>
            <a:ext cx="2736304" cy="22418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32766903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</TotalTime>
  <Words>231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Century Gothic</vt:lpstr>
      <vt:lpstr>Wingdings 3</vt:lpstr>
      <vt:lpstr>Легкий дым</vt:lpstr>
      <vt:lpstr>Презентация к уроку технологии в 5 классе. Изготовление мягкой игрушки «Птичка-невеличка»</vt:lpstr>
      <vt:lpstr>Птица - символ плодородия, солнца и счастья</vt:lpstr>
      <vt:lpstr>Сказочная птица</vt:lpstr>
      <vt:lpstr>Презентация PowerPoint</vt:lpstr>
      <vt:lpstr>Презентация PowerPoint</vt:lpstr>
      <vt:lpstr>Птичка: изготовление</vt:lpstr>
      <vt:lpstr>Презентация PowerPoint</vt:lpstr>
      <vt:lpstr>Презентация PowerPoint</vt:lpstr>
      <vt:lpstr>Презентация PowerPoint</vt:lpstr>
      <vt:lpstr>Завершение работы. </vt:lpstr>
      <vt:lpstr>Декорирование </vt:lpstr>
      <vt:lpstr>Ваша игрушка готова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Исаева Елена Николаевна</cp:lastModifiedBy>
  <cp:revision>12</cp:revision>
  <dcterms:created xsi:type="dcterms:W3CDTF">2015-11-12T19:35:39Z</dcterms:created>
  <dcterms:modified xsi:type="dcterms:W3CDTF">2024-11-29T06:31:50Z</dcterms:modified>
</cp:coreProperties>
</file>