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0" r:id="rId2"/>
    <p:sldId id="277" r:id="rId3"/>
    <p:sldId id="278" r:id="rId4"/>
    <p:sldId id="282" r:id="rId5"/>
    <p:sldId id="283" r:id="rId6"/>
    <p:sldId id="275" r:id="rId7"/>
    <p:sldId id="273" r:id="rId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272" autoAdjust="0"/>
  </p:normalViewPr>
  <p:slideViewPr>
    <p:cSldViewPr>
      <p:cViewPr>
        <p:scale>
          <a:sx n="126" d="100"/>
          <a:sy n="126" d="100"/>
        </p:scale>
        <p:origin x="-35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BE011-285C-4ADD-8503-93275A23DB72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B7DCE-5049-4FDB-8196-CBE8028DE4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9263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B7DCE-5049-4FDB-8196-CBE8028DE488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216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8333" y="411510"/>
            <a:ext cx="6215784" cy="4392488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3797"/>
            </a:avLst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0361" y="339502"/>
            <a:ext cx="5905500" cy="4711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826" y="438044"/>
            <a:ext cx="3004921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56923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F:\0) Папка №1\9 мая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7494"/>
            <a:ext cx="672000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2280"/>
            <a:ext cx="300513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25226630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0) Папка №1\9 мая\изображение_viber_2020-04-29_18-42-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156" y="2283718"/>
            <a:ext cx="296133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7494"/>
            <a:ext cx="2975342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61515"/>
            <a:ext cx="300513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68651427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chur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9038"/>
            <a:ext cx="7679999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555526"/>
            <a:ext cx="300513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6733225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изображение_viber_2022-05-03_20-36-39-3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2025" y="-5048250"/>
            <a:ext cx="2102882" cy="44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8180"/>
            <a:ext cx="2913920" cy="489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C:\изображение_viber_2022-05-03_20-46-48-09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7094" y="195486"/>
            <a:ext cx="2872350" cy="480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700" y="1491630"/>
            <a:ext cx="300513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26105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изображение_viber_2022-05-03_21-00-16-0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5486"/>
            <a:ext cx="3096344" cy="475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изображение_viber_2022-05-03_21-00-16-1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3777"/>
            <a:ext cx="3240360" cy="475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2684" y="509789"/>
            <a:ext cx="300513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95721601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3874" y="1167132"/>
            <a:ext cx="299878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C:\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7494"/>
            <a:ext cx="3332942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i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928808"/>
            <a:ext cx="2160000" cy="28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47299343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1</Words>
  <Application>Microsoft Office PowerPoint</Application>
  <PresentationFormat>Экран (16:9)</PresentationFormat>
  <Paragraphs>1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172</cp:revision>
  <dcterms:created xsi:type="dcterms:W3CDTF">2018-01-15T20:25:45Z</dcterms:created>
  <dcterms:modified xsi:type="dcterms:W3CDTF">2023-01-30T17:00:22Z</dcterms:modified>
</cp:coreProperties>
</file>