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4AF60A-713C-41BA-9788-4C493DDC0A9C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290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470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35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5612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027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805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19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4313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322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896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2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193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446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9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3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331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8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0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C5EB2-BA3B-42A0-B24E-2ADC4B3556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ФОМИН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ВАСИЛИЙ </a:t>
            </a:r>
            <a:r>
              <a:rPr lang="ru-RU" dirty="0" smtClean="0"/>
              <a:t>СТЕПАНОВИЧ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CC4030-C37E-492A-9DD6-4F8065D98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01.03.1925 – 01.07.2023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45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E9B8F-43A1-4EF3-A8B9-58115802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Наш герой, </a:t>
            </a:r>
            <a:br>
              <a:rPr lang="ru-RU" sz="5400" dirty="0"/>
            </a:br>
            <a:r>
              <a:rPr lang="ru-RU" sz="5400" dirty="0"/>
              <a:t>наш победитель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2C37E4-DF2E-4710-8D66-80DA209F1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5400" i="1" dirty="0">
                <a:solidFill>
                  <a:srgbClr val="00B050"/>
                </a:solidFill>
              </a:rPr>
              <a:t>Фомин </a:t>
            </a:r>
          </a:p>
          <a:p>
            <a:r>
              <a:rPr lang="ru-RU" sz="5400" i="1" dirty="0">
                <a:solidFill>
                  <a:srgbClr val="00B050"/>
                </a:solidFill>
              </a:rPr>
              <a:t>Василий Степанович</a:t>
            </a:r>
          </a:p>
        </p:txBody>
      </p:sp>
      <p:pic>
        <p:nvPicPr>
          <p:cNvPr id="10" name="Рисунок 9" descr="Изображение выглядит как человек, внутренний, одежд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C38CE02C-F8ED-41C6-9DBB-29F4429476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73" b="673"/>
          <a:stretch>
            <a:fillRect/>
          </a:stretch>
        </p:blipFill>
        <p:spPr>
          <a:xfrm>
            <a:off x="7568087" y="314325"/>
            <a:ext cx="3598146" cy="5071533"/>
          </a:xfrm>
        </p:spPr>
      </p:pic>
    </p:spTree>
    <p:extLst>
      <p:ext uri="{BB962C8B-B14F-4D97-AF65-F5344CB8AC3E}">
        <p14:creationId xmlns:p14="http://schemas.microsoft.com/office/powerpoint/2010/main" val="310396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>
            <a:extLst>
              <a:ext uri="{FF2B5EF4-FFF2-40B4-BE49-F238E27FC236}">
                <a16:creationId xmlns:a16="http://schemas.microsoft.com/office/drawing/2014/main" id="{E6D57E0B-41E7-4862-852B-4C24E7B478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10">
            <a:extLst>
              <a:ext uri="{FF2B5EF4-FFF2-40B4-BE49-F238E27FC236}">
                <a16:creationId xmlns:a16="http://schemas.microsoft.com/office/drawing/2014/main" id="{14684A4D-3AB3-4D14-8F74-E9E22EFC92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62AAD8D6-E6DC-4196-8B6E-99E7C90270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F22364E-4978-4D02-9F7E-4608CE9F4B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03295E-B861-404F-966C-8EDD882877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78763-7759-467F-B62B-B8CEC810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1123627"/>
            <a:ext cx="3412881" cy="452374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A65E36-1F92-45C6-B9B9-E0C9B17A9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54461" y="1226122"/>
            <a:ext cx="6526045" cy="440575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2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7" t="34350" r="29108" b="42034"/>
          <a:stretch/>
        </p:blipFill>
        <p:spPr>
          <a:xfrm>
            <a:off x="321732" y="1189850"/>
            <a:ext cx="3350243" cy="42643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76946" y="131221"/>
            <a:ext cx="776621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Василий Степанович Фомин родился в деревне Павлово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Щекинского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района Тульской области 3 марта 1925 года.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войны окончил 6 классов. В возрасте 17 лет (12.12.1942г.) пошел добровольцем в ряды Красной армии, окончил снайперскую школу в Горьковской области.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Принимал участие в боях за г. Ковель,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Владава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Луцк, Варшава. Под Варшавой взял лично в плен 18 немцев, за что был «награжден» офицерами штаба изъятыми у немцев трофеями – пишущей ручкой, ремнем и ножом. Нож и ручку потерял через час при артобстреле, ремень сохранен до сей поры. После, в декабре 1944 года был рекомендован командиром и направлен учиться на командира танкового взвода в Саратовской среднее военное танковое училище тяжелых танков «ИС-7». Победу встретил курсантом танкового училища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Был награжден медалям «За боевые заслуги», «За победу над Германией», орденом Отечественной войны и рядом других наград.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Продолжил службу: в Бресте 1947-1950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ГСВГ (20 ОА, г.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Нойруппин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 1951-1957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в Бердичеве 1958-1964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в г. Каменка-Бугская Львовской обл. 1964-1975.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Закончил военную службу 15.07.1975 в должности начальника 3 отделения РВК г.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Каменка-Бугская в звании полковника. После чего уехал и проживал в г. Брест, в 2002 году вернулся в г. Тулу.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Всегда говорил, что нужно постоянно учиться,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особенное внимание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уделяя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математике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английскому, не сидеть без дела, быть чистоплотным и не курить. Прожил более 98 лет.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6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1" r="19968"/>
          <a:stretch/>
        </p:blipFill>
        <p:spPr>
          <a:xfrm>
            <a:off x="7237710" y="201478"/>
            <a:ext cx="4116414" cy="5354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t="35141" r="13440" b="39661"/>
          <a:stretch/>
        </p:blipFill>
        <p:spPr>
          <a:xfrm>
            <a:off x="0" y="286718"/>
            <a:ext cx="6994392" cy="52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5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23" y="352585"/>
            <a:ext cx="3789337" cy="47426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5"/>
          <a:stretch/>
        </p:blipFill>
        <p:spPr>
          <a:xfrm>
            <a:off x="225815" y="352586"/>
            <a:ext cx="5570552" cy="47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22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282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Impact</vt:lpstr>
      <vt:lpstr>Times New Roman</vt:lpstr>
      <vt:lpstr>Главное мероприятие</vt:lpstr>
      <vt:lpstr>ФОМИН  ВАСИЛИЙ СТЕПАНОВИЧ</vt:lpstr>
      <vt:lpstr>Наш герой,  наш победитель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ДНЕМ ПОБЕДЫ, ВАСИЛИЙ СТЕПАНОВИЧ!!!</dc:title>
  <dc:creator>Ирина Савинова</dc:creator>
  <cp:lastModifiedBy>Савинова Ирина Владимировна</cp:lastModifiedBy>
  <cp:revision>8</cp:revision>
  <cp:lastPrinted>2024-02-01T13:11:10Z</cp:lastPrinted>
  <dcterms:created xsi:type="dcterms:W3CDTF">2020-05-08T16:03:52Z</dcterms:created>
  <dcterms:modified xsi:type="dcterms:W3CDTF">2024-02-01T13:11:30Z</dcterms:modified>
</cp:coreProperties>
</file>