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68" r:id="rId4"/>
    <p:sldId id="258" r:id="rId5"/>
    <p:sldId id="259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9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0" y="45720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Выполнила  </a:t>
            </a:r>
            <a:r>
              <a:rPr lang="ru-RU" b="1" dirty="0" smtClean="0"/>
              <a:t>воспитатель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 smtClean="0"/>
              <a:t>МБДОУ «ЦРР Детский сад №7 «Русалочка» г.Волгореченск </a:t>
            </a:r>
          </a:p>
          <a:p>
            <a:pPr algn="ctr"/>
            <a:r>
              <a:rPr lang="ru-RU" b="1" dirty="0" smtClean="0"/>
              <a:t> Гущина А.Ю.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838200"/>
            <a:ext cx="5029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Наряди елку</a:t>
            </a:r>
            <a:endParaRPr lang="ru-RU" sz="4400" b="1" i="1" dirty="0" smtClean="0"/>
          </a:p>
          <a:p>
            <a:pPr algn="ctr"/>
            <a:endParaRPr lang="ru-RU" sz="4400" dirty="0" smtClean="0"/>
          </a:p>
          <a:p>
            <a:pPr algn="ctr"/>
            <a:r>
              <a:rPr lang="ru-RU" sz="2800" i="1" dirty="0" smtClean="0"/>
              <a:t>с</a:t>
            </a:r>
            <a:r>
              <a:rPr lang="ru-RU" sz="2800" i="1" dirty="0" smtClean="0"/>
              <a:t>редняя и старшая группы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9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Дом\Desktop\Загрузки\ел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835655"/>
            <a:ext cx="4529881" cy="6022345"/>
          </a:xfrm>
          <a:prstGeom prst="rect">
            <a:avLst/>
          </a:prstGeom>
          <a:noFill/>
        </p:spPr>
      </p:pic>
      <p:pic>
        <p:nvPicPr>
          <p:cNvPr id="6" name="Picture 8" descr="C:\Users\Дом\Desktop\Загрузки\Елочные игрушки\0_780ed_7b074aba_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0"/>
            <a:ext cx="1337309" cy="1371600"/>
          </a:xfrm>
          <a:prstGeom prst="rect">
            <a:avLst/>
          </a:prstGeom>
          <a:noFill/>
        </p:spPr>
      </p:pic>
      <p:pic>
        <p:nvPicPr>
          <p:cNvPr id="17" name="Picture 4" descr="C:\Users\Дом\Desktop\Загрузки\Елочные игрушки\66690177_1289982135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505200"/>
            <a:ext cx="1018770" cy="1143000"/>
          </a:xfrm>
          <a:prstGeom prst="rect">
            <a:avLst/>
          </a:prstGeom>
          <a:noFill/>
        </p:spPr>
      </p:pic>
      <p:pic>
        <p:nvPicPr>
          <p:cNvPr id="12" name="Picture 6" descr="C:\Users\Дом\Desktop\Загрузки\Елочные игрушки\kartinki-novogodnie-ukrasheniya-na-prozrachnom-fone-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505200"/>
            <a:ext cx="956589" cy="1295400"/>
          </a:xfrm>
          <a:prstGeom prst="rect">
            <a:avLst/>
          </a:prstGeom>
          <a:noFill/>
        </p:spPr>
      </p:pic>
      <p:pic>
        <p:nvPicPr>
          <p:cNvPr id="13" name="Picture 7" descr="C:\Users\Дом\Desktop\Загрузки\Елочные игрушки\YTXd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5257800"/>
            <a:ext cx="1068836" cy="1333077"/>
          </a:xfrm>
          <a:prstGeom prst="rect">
            <a:avLst/>
          </a:prstGeom>
          <a:noFill/>
        </p:spPr>
      </p:pic>
      <p:pic>
        <p:nvPicPr>
          <p:cNvPr id="15" name="Picture 5" descr="C:\Users\Дом\Desktop\Загрузки\Елочные игрушки\680304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5486400"/>
            <a:ext cx="990600" cy="1171018"/>
          </a:xfrm>
          <a:prstGeom prst="rect">
            <a:avLst/>
          </a:prstGeom>
          <a:noFill/>
        </p:spPr>
      </p:pic>
      <p:pic>
        <p:nvPicPr>
          <p:cNvPr id="16" name="Picture 3" descr="C:\Users\Дом\Desktop\Загрузки\Елочные игрушки\0_bf0da_c8c78d02_X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743200"/>
            <a:ext cx="2514600" cy="3441516"/>
          </a:xfrm>
          <a:prstGeom prst="rect">
            <a:avLst/>
          </a:prstGeom>
          <a:noFill/>
        </p:spPr>
      </p:pic>
      <p:pic>
        <p:nvPicPr>
          <p:cNvPr id="18" name="Picture 9" descr="C:\Users\Дом\Desktop\Загрузки\Елочные игрушки\3e47b52700fd8ca465c290578acc207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0"/>
            <a:ext cx="914400" cy="1166327"/>
          </a:xfrm>
          <a:prstGeom prst="rect">
            <a:avLst/>
          </a:prstGeom>
          <a:noFill/>
        </p:spPr>
      </p:pic>
      <p:pic>
        <p:nvPicPr>
          <p:cNvPr id="14" name="Picture 3" descr="C:\Users\Дом\Desktop\Загрузки\Елочные игрушки\1101007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05400" y="4648200"/>
            <a:ext cx="3200400" cy="1085850"/>
          </a:xfrm>
          <a:prstGeom prst="rect">
            <a:avLst/>
          </a:prstGeom>
          <a:noFill/>
        </p:spPr>
      </p:pic>
      <p:pic>
        <p:nvPicPr>
          <p:cNvPr id="20" name="Picture 3" descr="C:\Users\Дом\Desktop\Загрузки\Елочные игрушки\1101007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38800" y="2438400"/>
            <a:ext cx="1981200" cy="1085850"/>
          </a:xfrm>
          <a:prstGeom prst="rect">
            <a:avLst/>
          </a:prstGeom>
          <a:noFill/>
        </p:spPr>
      </p:pic>
      <p:pic>
        <p:nvPicPr>
          <p:cNvPr id="21" name="Picture 2" descr="C:\Users\Дом\Desktop\Загрузки\Елочные игрушки\dms04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2133600"/>
            <a:ext cx="2626744" cy="400626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143000" y="685800"/>
            <a:ext cx="3733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Славно с вами поиграли </a:t>
            </a:r>
          </a:p>
          <a:p>
            <a:r>
              <a:rPr lang="ru-RU" sz="2000" b="1" i="1" dirty="0" smtClean="0"/>
              <a:t>Все загадки отгадали,</a:t>
            </a:r>
          </a:p>
          <a:p>
            <a:r>
              <a:rPr lang="ru-RU" sz="2000" b="1" i="1" dirty="0" smtClean="0"/>
              <a:t>Елка засверкай огнями</a:t>
            </a:r>
          </a:p>
          <a:p>
            <a:r>
              <a:rPr lang="ru-RU" sz="2000" b="1" i="1" dirty="0" smtClean="0"/>
              <a:t>Будем веселиться с вами!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9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31242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Образовательные задачи:</a:t>
            </a:r>
            <a:endParaRPr lang="ru-RU" dirty="0" smtClean="0"/>
          </a:p>
          <a:p>
            <a:r>
              <a:rPr lang="ru-RU" dirty="0" smtClean="0"/>
              <a:t>–  </a:t>
            </a:r>
            <a:r>
              <a:rPr lang="ru-RU" dirty="0" smtClean="0"/>
              <a:t>Учить отгадывать описательные загадки.</a:t>
            </a:r>
            <a:endParaRPr lang="ru-RU" dirty="0" smtClean="0"/>
          </a:p>
          <a:p>
            <a:r>
              <a:rPr lang="ru-RU" smtClean="0"/>
              <a:t>– </a:t>
            </a:r>
            <a:r>
              <a:rPr lang="ru-RU" dirty="0" smtClean="0"/>
              <a:t> Развивать </a:t>
            </a:r>
            <a:r>
              <a:rPr lang="ru-RU" dirty="0" smtClean="0"/>
              <a:t>диалогическую речь.</a:t>
            </a:r>
            <a:endParaRPr lang="ru-RU" dirty="0" smtClean="0"/>
          </a:p>
          <a:p>
            <a:r>
              <a:rPr lang="ru-RU" b="1" dirty="0" smtClean="0"/>
              <a:t>Развивающие задачи:</a:t>
            </a:r>
            <a:endParaRPr lang="ru-RU" dirty="0" smtClean="0"/>
          </a:p>
          <a:p>
            <a:r>
              <a:rPr lang="ru-RU" dirty="0" smtClean="0"/>
              <a:t>— Развивать </a:t>
            </a:r>
            <a:r>
              <a:rPr lang="ru-RU" dirty="0" smtClean="0"/>
              <a:t>логическое мышление.</a:t>
            </a:r>
            <a:endParaRPr lang="ru-RU" dirty="0" smtClean="0"/>
          </a:p>
          <a:p>
            <a:r>
              <a:rPr lang="ru-RU" dirty="0" smtClean="0"/>
              <a:t>—  Расширять кругозор детей.</a:t>
            </a:r>
          </a:p>
          <a:p>
            <a:r>
              <a:rPr lang="ru-RU" b="1" dirty="0" smtClean="0"/>
              <a:t>Воспитательная задача: </a:t>
            </a:r>
            <a:r>
              <a:rPr lang="ru-RU" dirty="0" smtClean="0"/>
              <a:t>воспитывать </a:t>
            </a:r>
            <a:r>
              <a:rPr lang="ru-RU" dirty="0" smtClean="0"/>
              <a:t>любовь и уважение к окружающему миру, усидчивость, умение слушать воспитателя.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8382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Цель:</a:t>
            </a:r>
            <a:r>
              <a:rPr lang="ru-RU" sz="2000" dirty="0" err="1" smtClean="0"/>
              <a:t>учить</a:t>
            </a:r>
            <a:r>
              <a:rPr lang="ru-RU" sz="2000" dirty="0" smtClean="0"/>
              <a:t> детей отгадывать загадки.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2590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ПРОГРАММНЫЕ ЗАДАЧИ: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9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Дом\Desktop\Загрузки\ел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81000"/>
            <a:ext cx="4529881" cy="6022345"/>
          </a:xfrm>
          <a:prstGeom prst="rect">
            <a:avLst/>
          </a:prstGeom>
          <a:noFill/>
        </p:spPr>
      </p:pic>
      <p:pic>
        <p:nvPicPr>
          <p:cNvPr id="15" name="Picture 2" descr="C:\Users\Дом\Desktop\Загрузки\Елочные игрушки\dms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590800"/>
            <a:ext cx="2626744" cy="400626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09600" y="6858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Дед Мороз с детьми играл,</a:t>
            </a:r>
          </a:p>
          <a:p>
            <a:r>
              <a:rPr lang="ru-RU" sz="2000" b="1" i="1" dirty="0" smtClean="0"/>
              <a:t>Рассмеялся и сказал:</a:t>
            </a:r>
          </a:p>
          <a:p>
            <a:r>
              <a:rPr lang="ru-RU" sz="2000" b="1" i="1" dirty="0" smtClean="0"/>
              <a:t>«У меня в мешке загадки,</a:t>
            </a:r>
          </a:p>
          <a:p>
            <a:r>
              <a:rPr lang="ru-RU" sz="2000" b="1" i="1" dirty="0" smtClean="0"/>
              <a:t>Отгадайте их ребятки.</a:t>
            </a:r>
          </a:p>
          <a:p>
            <a:r>
              <a:rPr lang="ru-RU" sz="2000" b="1" i="1" dirty="0" smtClean="0"/>
              <a:t>Лишь загадки отгадаем </a:t>
            </a:r>
          </a:p>
          <a:p>
            <a:r>
              <a:rPr lang="ru-RU" sz="2000" b="1" i="1" dirty="0" smtClean="0"/>
              <a:t>Елка огоньками засверкает»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9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Дом\Desktop\Загрузки\ел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57200"/>
            <a:ext cx="4529881" cy="6022345"/>
          </a:xfrm>
          <a:prstGeom prst="rect">
            <a:avLst/>
          </a:prstGeom>
          <a:noFill/>
        </p:spPr>
      </p:pic>
      <p:pic>
        <p:nvPicPr>
          <p:cNvPr id="6" name="Picture 8" descr="C:\Users\Дом\Desktop\Загрузки\Елочные игрушки\0_780ed_7b074aba_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371600"/>
            <a:ext cx="1337309" cy="13716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81000" y="838200"/>
            <a:ext cx="396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Словно белая звезда,</a:t>
            </a:r>
          </a:p>
          <a:p>
            <a:pPr algn="ctr"/>
            <a:r>
              <a:rPr lang="ru-RU" sz="2400" b="1" i="1" dirty="0" smtClean="0"/>
              <a:t>Из серебряного льда,</a:t>
            </a:r>
          </a:p>
          <a:p>
            <a:pPr algn="ctr"/>
            <a:r>
              <a:rPr lang="ru-RU" sz="2400" b="1" i="1" dirty="0" smtClean="0"/>
              <a:t>Кружится, летает,</a:t>
            </a:r>
          </a:p>
          <a:p>
            <a:pPr algn="ctr"/>
            <a:r>
              <a:rPr lang="ru-RU" sz="2400" b="1" i="1" dirty="0" smtClean="0"/>
              <a:t>На ладошке тает.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pic>
        <p:nvPicPr>
          <p:cNvPr id="26" name="Picture 3" descr="C:\Users\Дом\Desktop\Загрузки\Елочные игрушки\0_a5425_bce28264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743200"/>
            <a:ext cx="275496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9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Дом\Desktop\Загрузки\ел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835655"/>
            <a:ext cx="4529881" cy="6022345"/>
          </a:xfrm>
          <a:prstGeom prst="rect">
            <a:avLst/>
          </a:prstGeom>
          <a:noFill/>
        </p:spPr>
      </p:pic>
      <p:pic>
        <p:nvPicPr>
          <p:cNvPr id="6" name="Picture 8" descr="C:\Users\Дом\Desktop\Загрузки\Елочные игрушки\0_780ed_7b074aba_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00200"/>
            <a:ext cx="1337309" cy="1371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57200" y="609600"/>
            <a:ext cx="388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Легкий, белый, словно пух</a:t>
            </a:r>
          </a:p>
          <a:p>
            <a:pPr algn="ctr"/>
            <a:r>
              <a:rPr lang="ru-RU" sz="2000" b="1" i="1" dirty="0" smtClean="0"/>
              <a:t>И похож на белых мух,</a:t>
            </a:r>
          </a:p>
          <a:p>
            <a:pPr algn="ctr"/>
            <a:r>
              <a:rPr lang="ru-RU" sz="2000" b="1" i="1" dirty="0" smtClean="0"/>
              <a:t>Он сугробом вырастает,</a:t>
            </a:r>
          </a:p>
          <a:p>
            <a:pPr algn="ctr"/>
            <a:r>
              <a:rPr lang="ru-RU" sz="2000" b="1" i="1" dirty="0" smtClean="0"/>
              <a:t>А в лучах весенних тает…</a:t>
            </a:r>
          </a:p>
          <a:p>
            <a:pPr algn="ctr"/>
            <a:endParaRPr lang="ru-RU" sz="2000" b="1" dirty="0"/>
          </a:p>
        </p:txBody>
      </p:sp>
      <p:pic>
        <p:nvPicPr>
          <p:cNvPr id="16" name="Picture 4" descr="C:\Users\Дом\Desktop\Загрузки\Елочные игрушки\priroda_zima_sneg_belyy_1920x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048000"/>
            <a:ext cx="2649728" cy="2438400"/>
          </a:xfrm>
          <a:prstGeom prst="rect">
            <a:avLst/>
          </a:prstGeom>
          <a:noFill/>
        </p:spPr>
      </p:pic>
      <p:pic>
        <p:nvPicPr>
          <p:cNvPr id="17" name="Picture 4" descr="C:\Users\Дом\Desktop\Загрузки\Елочные игрушки\66690177_1289982135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3505200"/>
            <a:ext cx="101877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9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Дом\Desktop\Загрузки\ел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835655"/>
            <a:ext cx="4529881" cy="6022345"/>
          </a:xfrm>
          <a:prstGeom prst="rect">
            <a:avLst/>
          </a:prstGeom>
          <a:noFill/>
        </p:spPr>
      </p:pic>
      <p:pic>
        <p:nvPicPr>
          <p:cNvPr id="6" name="Picture 8" descr="C:\Users\Дом\Desktop\Загрузки\Елочные игрушки\0_780ed_7b074aba_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00200"/>
            <a:ext cx="1337309" cy="1371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33400" y="533400"/>
            <a:ext cx="388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Мы слепили снежный ком</a:t>
            </a:r>
          </a:p>
          <a:p>
            <a:pPr algn="ctr"/>
            <a:r>
              <a:rPr lang="ru-RU" sz="2000" b="1" i="1" dirty="0" smtClean="0"/>
              <a:t>Шляпу сделали на нем</a:t>
            </a:r>
          </a:p>
          <a:p>
            <a:pPr algn="ctr"/>
            <a:r>
              <a:rPr lang="ru-RU" sz="2000" b="1" i="1" dirty="0" smtClean="0"/>
              <a:t>Нос приделали и вмиг</a:t>
            </a:r>
          </a:p>
          <a:p>
            <a:pPr algn="ctr"/>
            <a:r>
              <a:rPr lang="ru-RU" sz="2000" b="1" i="1" dirty="0" smtClean="0"/>
              <a:t>Получился….</a:t>
            </a:r>
          </a:p>
          <a:p>
            <a:pPr algn="ctr"/>
            <a:endParaRPr lang="ru-RU" sz="2000" b="1" dirty="0"/>
          </a:p>
        </p:txBody>
      </p:sp>
      <p:pic>
        <p:nvPicPr>
          <p:cNvPr id="17" name="Picture 4" descr="C:\Users\Дом\Desktop\Загрузки\Елочные игрушки\66690177_1289982135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505200"/>
            <a:ext cx="1018770" cy="1143000"/>
          </a:xfrm>
          <a:prstGeom prst="rect">
            <a:avLst/>
          </a:prstGeom>
          <a:noFill/>
        </p:spPr>
      </p:pic>
      <p:pic>
        <p:nvPicPr>
          <p:cNvPr id="11" name="Picture 6" descr="C:\Users\Дом\Desktop\Загрузки\Елочные игрушки\780fda3465e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2590800"/>
            <a:ext cx="3203575" cy="3203575"/>
          </a:xfrm>
          <a:prstGeom prst="rect">
            <a:avLst/>
          </a:prstGeom>
          <a:noFill/>
        </p:spPr>
      </p:pic>
      <p:pic>
        <p:nvPicPr>
          <p:cNvPr id="12" name="Picture 6" descr="C:\Users\Дом\Desktop\Загрузки\Елочные игрушки\kartinki-novogodnie-ukrasheniya-na-prozrachnom-fone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3810000"/>
            <a:ext cx="956589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9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Дом\Desktop\Загрузки\ел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835655"/>
            <a:ext cx="4529881" cy="6022345"/>
          </a:xfrm>
          <a:prstGeom prst="rect">
            <a:avLst/>
          </a:prstGeom>
          <a:noFill/>
        </p:spPr>
      </p:pic>
      <p:pic>
        <p:nvPicPr>
          <p:cNvPr id="6" name="Picture 8" descr="C:\Users\Дом\Desktop\Загрузки\Елочные игрушки\0_780ed_7b074aba_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524000"/>
            <a:ext cx="1337309" cy="1371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33400" y="533400"/>
            <a:ext cx="388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Уши длинные торчком</a:t>
            </a:r>
          </a:p>
          <a:p>
            <a:pPr algn="ctr"/>
            <a:r>
              <a:rPr lang="ru-RU" sz="2000" b="1" i="1" dirty="0" smtClean="0"/>
              <a:t>Хвостик кругленький пучком,</a:t>
            </a:r>
          </a:p>
          <a:p>
            <a:pPr algn="ctr"/>
            <a:r>
              <a:rPr lang="ru-RU" sz="2000" b="1" i="1" dirty="0" smtClean="0"/>
              <a:t>В белой шубке веселится,</a:t>
            </a:r>
          </a:p>
          <a:p>
            <a:pPr algn="ctr"/>
            <a:r>
              <a:rPr lang="ru-RU" sz="2000" b="1" i="1" dirty="0" smtClean="0"/>
              <a:t>Волка серого боится.</a:t>
            </a:r>
          </a:p>
          <a:p>
            <a:pPr algn="ctr"/>
            <a:endParaRPr lang="ru-RU" sz="2000" b="1" i="1" dirty="0"/>
          </a:p>
        </p:txBody>
      </p:sp>
      <p:pic>
        <p:nvPicPr>
          <p:cNvPr id="17" name="Picture 4" descr="C:\Users\Дом\Desktop\Загрузки\Елочные игрушки\66690177_1289982135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505200"/>
            <a:ext cx="1018770" cy="1143000"/>
          </a:xfrm>
          <a:prstGeom prst="rect">
            <a:avLst/>
          </a:prstGeom>
          <a:noFill/>
        </p:spPr>
      </p:pic>
      <p:pic>
        <p:nvPicPr>
          <p:cNvPr id="12" name="Picture 6" descr="C:\Users\Дом\Desktop\Загрузки\Елочные игрушки\kartinki-novogodnie-ukrasheniya-na-prozrachnom-fone-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3886200"/>
            <a:ext cx="956589" cy="1295400"/>
          </a:xfrm>
          <a:prstGeom prst="rect">
            <a:avLst/>
          </a:prstGeom>
          <a:noFill/>
        </p:spPr>
      </p:pic>
      <p:pic>
        <p:nvPicPr>
          <p:cNvPr id="10" name="Picture 7" descr="C:\Users\Дом\Desktop\Загрузки\Елочные игрушки\55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3022248"/>
            <a:ext cx="1828800" cy="3039557"/>
          </a:xfrm>
          <a:prstGeom prst="rect">
            <a:avLst/>
          </a:prstGeom>
          <a:noFill/>
        </p:spPr>
      </p:pic>
      <p:pic>
        <p:nvPicPr>
          <p:cNvPr id="13" name="Picture 7" descr="C:\Users\Дом\Desktop\Загрузки\Елочные игрушки\YTXd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5105400"/>
            <a:ext cx="1068836" cy="1333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9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Дом\Desktop\Загрузки\ел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835655"/>
            <a:ext cx="4529881" cy="6022345"/>
          </a:xfrm>
          <a:prstGeom prst="rect">
            <a:avLst/>
          </a:prstGeom>
          <a:noFill/>
        </p:spPr>
      </p:pic>
      <p:pic>
        <p:nvPicPr>
          <p:cNvPr id="6" name="Picture 8" descr="C:\Users\Дом\Desktop\Загрузки\Елочные игрушки\0_780ed_7b074aba_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295400"/>
            <a:ext cx="1337309" cy="1371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33400" y="5334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Носит пышный рыжий мех,</a:t>
            </a:r>
          </a:p>
          <a:p>
            <a:pPr algn="ctr"/>
            <a:r>
              <a:rPr lang="ru-RU" sz="2000" b="1" i="1" dirty="0" smtClean="0"/>
              <a:t>И в лесу хитрее всех,</a:t>
            </a:r>
          </a:p>
          <a:p>
            <a:pPr algn="ctr"/>
            <a:r>
              <a:rPr lang="ru-RU" sz="2000" b="1" i="1" dirty="0" smtClean="0"/>
              <a:t>Заметает след хвостом,</a:t>
            </a:r>
          </a:p>
          <a:p>
            <a:pPr algn="ctr"/>
            <a:r>
              <a:rPr lang="ru-RU" sz="2000" b="1" i="1" dirty="0" smtClean="0"/>
              <a:t>Ждет зайчишку под кустом.</a:t>
            </a:r>
            <a:endParaRPr lang="ru-RU" sz="2000" b="1" i="1" dirty="0"/>
          </a:p>
        </p:txBody>
      </p:sp>
      <p:pic>
        <p:nvPicPr>
          <p:cNvPr id="17" name="Picture 4" descr="C:\Users\Дом\Desktop\Загрузки\Елочные игрушки\66690177_1289982135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505200"/>
            <a:ext cx="1018770" cy="1143000"/>
          </a:xfrm>
          <a:prstGeom prst="rect">
            <a:avLst/>
          </a:prstGeom>
          <a:noFill/>
        </p:spPr>
      </p:pic>
      <p:pic>
        <p:nvPicPr>
          <p:cNvPr id="12" name="Picture 6" descr="C:\Users\Дом\Desktop\Загрузки\Елочные игрушки\kartinki-novogodnie-ukrasheniya-na-prozrachnom-fone-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3352800"/>
            <a:ext cx="956589" cy="1295400"/>
          </a:xfrm>
          <a:prstGeom prst="rect">
            <a:avLst/>
          </a:prstGeom>
          <a:noFill/>
        </p:spPr>
      </p:pic>
      <p:pic>
        <p:nvPicPr>
          <p:cNvPr id="13" name="Picture 7" descr="C:\Users\Дом\Desktop\Загрузки\Елочные игрушки\YTXd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5105400"/>
            <a:ext cx="1068836" cy="1333077"/>
          </a:xfrm>
          <a:prstGeom prst="rect">
            <a:avLst/>
          </a:prstGeom>
          <a:noFill/>
        </p:spPr>
      </p:pic>
      <p:pic>
        <p:nvPicPr>
          <p:cNvPr id="14" name="Picture 2" descr="C:\Users\Дом\Desktop\Загрузки\Елочные игрушки\1383483020-8874f369bfb0604fae44645be92799d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2743200"/>
            <a:ext cx="2590800" cy="3592876"/>
          </a:xfrm>
          <a:prstGeom prst="rect">
            <a:avLst/>
          </a:prstGeom>
          <a:noFill/>
        </p:spPr>
      </p:pic>
      <p:pic>
        <p:nvPicPr>
          <p:cNvPr id="15" name="Picture 5" descr="C:\Users\Дом\Desktop\Загрузки\Елочные игрушки\680304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5105400"/>
            <a:ext cx="990600" cy="1171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9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Дом\Desktop\Загрузки\ел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835655"/>
            <a:ext cx="4529881" cy="6022345"/>
          </a:xfrm>
          <a:prstGeom prst="rect">
            <a:avLst/>
          </a:prstGeom>
          <a:noFill/>
        </p:spPr>
      </p:pic>
      <p:pic>
        <p:nvPicPr>
          <p:cNvPr id="6" name="Picture 8" descr="C:\Users\Дом\Desktop\Загрузки\Елочные игрушки\0_780ed_7b074aba_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00200"/>
            <a:ext cx="1337309" cy="1371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33400" y="5334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Эту девочку привез</a:t>
            </a:r>
          </a:p>
          <a:p>
            <a:pPr algn="ctr"/>
            <a:r>
              <a:rPr lang="ru-RU" sz="2000" b="1" i="1" dirty="0" smtClean="0"/>
              <a:t> в гости к детям Дел Мороз.</a:t>
            </a:r>
          </a:p>
          <a:p>
            <a:pPr algn="ctr"/>
            <a:r>
              <a:rPr lang="ru-RU" sz="2000" b="1" i="1" dirty="0" smtClean="0"/>
              <a:t>Шуба, длинная коса</a:t>
            </a:r>
          </a:p>
          <a:p>
            <a:pPr algn="ctr"/>
            <a:r>
              <a:rPr lang="ru-RU" sz="2000" b="1" i="1" dirty="0" smtClean="0"/>
              <a:t>Словно звездочки глаза.</a:t>
            </a:r>
            <a:endParaRPr lang="ru-RU" sz="2000" b="1" i="1" dirty="0"/>
          </a:p>
        </p:txBody>
      </p:sp>
      <p:pic>
        <p:nvPicPr>
          <p:cNvPr id="17" name="Picture 4" descr="C:\Users\Дом\Desktop\Загрузки\Елочные игрушки\66690177_1289982135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505200"/>
            <a:ext cx="1018770" cy="1143000"/>
          </a:xfrm>
          <a:prstGeom prst="rect">
            <a:avLst/>
          </a:prstGeom>
          <a:noFill/>
        </p:spPr>
      </p:pic>
      <p:pic>
        <p:nvPicPr>
          <p:cNvPr id="12" name="Picture 6" descr="C:\Users\Дом\Desktop\Загрузки\Елочные игрушки\kartinki-novogodnie-ukrasheniya-na-prozrachnom-fone-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276600"/>
            <a:ext cx="956589" cy="1295400"/>
          </a:xfrm>
          <a:prstGeom prst="rect">
            <a:avLst/>
          </a:prstGeom>
          <a:noFill/>
        </p:spPr>
      </p:pic>
      <p:pic>
        <p:nvPicPr>
          <p:cNvPr id="13" name="Picture 7" descr="C:\Users\Дом\Desktop\Загрузки\Елочные игрушки\YTXd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5105400"/>
            <a:ext cx="1068836" cy="1333077"/>
          </a:xfrm>
          <a:prstGeom prst="rect">
            <a:avLst/>
          </a:prstGeom>
          <a:noFill/>
        </p:spPr>
      </p:pic>
      <p:pic>
        <p:nvPicPr>
          <p:cNvPr id="15" name="Picture 5" descr="C:\Users\Дом\Desktop\Загрузки\Елочные игрушки\680304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5105400"/>
            <a:ext cx="990600" cy="1171018"/>
          </a:xfrm>
          <a:prstGeom prst="rect">
            <a:avLst/>
          </a:prstGeom>
          <a:noFill/>
        </p:spPr>
      </p:pic>
      <p:pic>
        <p:nvPicPr>
          <p:cNvPr id="16" name="Picture 3" descr="C:\Users\Дом\Desktop\Загрузки\Елочные игрушки\0_bf0da_c8c78d02_X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2514600"/>
            <a:ext cx="2514600" cy="3441516"/>
          </a:xfrm>
          <a:prstGeom prst="rect">
            <a:avLst/>
          </a:prstGeom>
          <a:noFill/>
        </p:spPr>
      </p:pic>
      <p:pic>
        <p:nvPicPr>
          <p:cNvPr id="18" name="Picture 9" descr="C:\Users\Дом\Desktop\Загрузки\Елочные игрушки\3e47b52700fd8ca465c290578acc207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0"/>
            <a:ext cx="914400" cy="1166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189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22</cp:revision>
  <dcterms:created xsi:type="dcterms:W3CDTF">2006-08-16T00:00:00Z</dcterms:created>
  <dcterms:modified xsi:type="dcterms:W3CDTF">2015-12-09T19:32:13Z</dcterms:modified>
</cp:coreProperties>
</file>