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CBBC-053E-44F4-AB82-A1D1B9421B37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82CB-50B7-4DAB-ADEB-7C6734C9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CBBC-053E-44F4-AB82-A1D1B9421B37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82CB-50B7-4DAB-ADEB-7C6734C9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CBBC-053E-44F4-AB82-A1D1B9421B37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82CB-50B7-4DAB-ADEB-7C6734C9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CBBC-053E-44F4-AB82-A1D1B9421B37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82CB-50B7-4DAB-ADEB-7C6734C9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CBBC-053E-44F4-AB82-A1D1B9421B37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82CB-50B7-4DAB-ADEB-7C6734C9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CBBC-053E-44F4-AB82-A1D1B9421B37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82CB-50B7-4DAB-ADEB-7C6734C9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CBBC-053E-44F4-AB82-A1D1B9421B37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82CB-50B7-4DAB-ADEB-7C6734C9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CBBC-053E-44F4-AB82-A1D1B9421B37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82CB-50B7-4DAB-ADEB-7C6734C9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CBBC-053E-44F4-AB82-A1D1B9421B37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82CB-50B7-4DAB-ADEB-7C6734C9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CBBC-053E-44F4-AB82-A1D1B9421B37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82CB-50B7-4DAB-ADEB-7C6734C9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CBBC-053E-44F4-AB82-A1D1B9421B37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082CB-50B7-4DAB-ADEB-7C6734C963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FCBBC-053E-44F4-AB82-A1D1B9421B37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82CB-50B7-4DAB-ADEB-7C6734C963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385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klass1</dc:creator>
  <cp:lastModifiedBy>klass1</cp:lastModifiedBy>
  <cp:revision>1</cp:revision>
  <dcterms:created xsi:type="dcterms:W3CDTF">2024-11-07T08:29:46Z</dcterms:created>
  <dcterms:modified xsi:type="dcterms:W3CDTF">2024-11-07T08:30:55Z</dcterms:modified>
</cp:coreProperties>
</file>