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5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ontserrat Black" panose="020B0604020202020204" charset="0"/>
      <p:bold r:id="rId27"/>
      <p:boldItalic r:id="rId28"/>
    </p:embeddedFont>
    <p:embeddedFont>
      <p:font typeface="Montserrat Light" panose="020B0604020202020204" charset="0"/>
      <p:regular r:id="rId29"/>
      <p:italic r:id="rId30"/>
    </p:embeddedFont>
  </p:embeddedFontLst>
  <p:custShowLst>
    <p:custShow name="Произвольный показ 1" id="0">
      <p:sldLst>
        <p:sld r:id="rId18"/>
      </p:sldLst>
    </p:custShow>
    <p:custShow name="Произвольный показ 2" id="1">
      <p:sldLst>
        <p:sld r:id="rId19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9F7"/>
    <a:srgbClr val="ECF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712" autoAdjust="0"/>
  </p:normalViewPr>
  <p:slideViewPr>
    <p:cSldViewPr snapToGrid="0">
      <p:cViewPr varScale="1">
        <p:scale>
          <a:sx n="69" d="100"/>
          <a:sy n="69" d="100"/>
        </p:scale>
        <p:origin x="750" y="72"/>
      </p:cViewPr>
      <p:guideLst>
        <p:guide orient="horz" pos="211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09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4BE0F-9F44-4923-B077-D43E12FB1009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AF3AF-A509-4869-B3F1-2B5A8B187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38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AF3AF-A509-4869-B3F1-2B5A8B1873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46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AF3AF-A509-4869-B3F1-2B5A8B1873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7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AF3AF-A509-4869-B3F1-2B5A8B1873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2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AF3AF-A509-4869-B3F1-2B5A8B1873A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0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AF3AF-A509-4869-B3F1-2B5A8B1873A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054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AF3AF-A509-4869-B3F1-2B5A8B1873A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34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AF3AF-A509-4869-B3F1-2B5A8B1873A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03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AF3AF-A509-4869-B3F1-2B5A8B1873A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26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AF3AF-A509-4869-B3F1-2B5A8B1873A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35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7ED2E-1E28-6D04-715D-A272D73DD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E22491-8078-30D2-D3F4-1B31748BE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DE12DF-4CA6-53D1-C524-72799F06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FFE92-4383-BA26-BDA5-9FEED1BA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E952B2-AD5C-21ED-B31C-F6EE6266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87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0E0AA-83C1-4C3B-9B17-0179FF417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EDECAE-E91A-9EEC-EBB3-022D0EC54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7C0EE-3B09-2816-A9F7-7F20FCA2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81384C-E46D-9396-6F35-BFAF419C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AD253-11B7-2F9C-7D2B-1433F8F7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04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ECE99E-C2D6-72ED-FED4-DBDE6B7D0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3A2866-6AB4-9CE6-DF08-DE5ED5E7D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8DCAF-78D9-25A7-ABC9-78D0B406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6CBAE-239D-CDC8-31F3-30C47DC0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BFABF-8028-E6C4-1611-58202E02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3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399F5-0B66-E9AB-7F35-9C6A4E31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63662C-8689-7011-1D0A-877788725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AD4C2-F35E-2363-5BBC-549BC08B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6B65D3-31BA-B51A-05BB-A6F440E4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B8551-1C20-6B70-199E-AB7BAAB2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4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49824-17E1-F9BE-97A9-8C8FDF3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C09CF9-C813-E295-C728-9A765F36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579753-3B41-5FB8-322F-129EF636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219266-387D-165A-5E26-F9EF14C2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534A50-4833-FA2C-0FAB-04C51DF6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41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3A0AF-DFAC-E6BB-5178-53186663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1E4CF-3E86-BDE5-7303-2B7A9F319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832326-4DA7-9D9D-3B15-4D27C62D9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2233CA-2ED6-FFF0-2FCF-91AFF331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AD31EB-659A-3F29-B675-28D5B0F1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28EACD-0467-7996-BB62-35398C81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56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A1BBB-3F32-8CE6-E248-7963074BE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A6C913-C251-DCB0-8DE4-E83B74971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4B9813-079A-CA14-09B1-DDB9011D5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975FBF-B9B3-7ACC-511C-54C6CE0F3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77AE6C-F193-CCE1-3CCE-4446EF9DB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891EA0-F220-B617-BB71-A023D8A71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6F4F4B-BB92-AE35-FE44-4348CF5FF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6D6F6D-0552-DB4B-A53B-4EEB7D66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E8CC3-1368-995D-1F0A-BA080DE5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4F4CCE-C73D-51A7-A4AF-7B143EA4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33FD5E-A57E-FEE8-FBF6-B9D9FAD3E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D0EB55-C3EB-81FA-AF6D-3DB9D18D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3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E69935-17AA-D122-8DE7-1EC21196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EAE0AC-7372-CAEF-160F-5E87528A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9693F8-D173-2EEA-7E6D-CA9DF4B8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56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4225C-3B78-7878-C2E0-320AD4BF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1A739C-6DD1-41A0-4731-410732A4D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305032-E714-10B6-5730-6F6E56F9E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831E9E-6C50-5DC8-04C7-AC11D5B89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7BE8C7-49CA-007E-C307-EF51941E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3B84D4-2879-1DC4-BC86-29A7E316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8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6F9ED-9139-9AEC-B094-D7963E01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15C7E0-68FA-CDE7-1841-27EFF772C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7D452C-EC6E-AFEA-FEE3-85030D623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E14E80-8E16-678A-3A39-74E592A3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BBE7D3-CA81-63E4-3ABA-D01FFB74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D8D05D-7C0C-3FF5-E878-FFE3E099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41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205A1-88CD-2BF5-F13E-CB174BFE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824410-A92B-64AF-02FB-D2D09EBFC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79B8E-D9CB-DECC-AD69-77915E0CE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93D78-8DFC-43A6-AA5E-62D7896CA91F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E1D248-BB1C-97B7-686A-8C6A7F4F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DB7A5-335B-15D4-E3E7-2A6B0BFF2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C4E2B-CC05-41CF-BE7A-2F467125A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74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2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AA21398-447A-354B-2FCC-A4252BB2B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210" y="2186406"/>
            <a:ext cx="6228791" cy="4671593"/>
          </a:xfrm>
          <a:prstGeom prst="rect">
            <a:avLst/>
          </a:prstGeom>
        </p:spPr>
      </p:pic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80B46329-CD45-8055-BFE1-11EC338A61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5616472 h 6858000"/>
              <a:gd name="connsiteX1" fmla="*/ 12192000 w 12192000"/>
              <a:gd name="connsiteY1" fmla="*/ 6858000 h 6858000"/>
              <a:gd name="connsiteX2" fmla="*/ 10394898 w 12192000"/>
              <a:gd name="connsiteY2" fmla="*/ 6858000 h 6858000"/>
              <a:gd name="connsiteX3" fmla="*/ 10503717 w 12192000"/>
              <a:gd name="connsiteY3" fmla="*/ 6805401 h 6858000"/>
              <a:gd name="connsiteX4" fmla="*/ 12132908 w 12192000"/>
              <a:gd name="connsiteY4" fmla="*/ 568341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4602520 h 6858000"/>
              <a:gd name="connsiteX8" fmla="*/ 12174153 w 12192000"/>
              <a:gd name="connsiteY8" fmla="*/ 4574708 h 6858000"/>
              <a:gd name="connsiteX9" fmla="*/ 11521440 w 12192000"/>
              <a:gd name="connsiteY9" fmla="*/ 3975234 h 6858000"/>
              <a:gd name="connsiteX10" fmla="*/ 9779266 w 12192000"/>
              <a:gd name="connsiteY10" fmla="*/ 3590224 h 6858000"/>
              <a:gd name="connsiteX11" fmla="*/ 8672361 w 12192000"/>
              <a:gd name="connsiteY11" fmla="*/ 4273617 h 6858000"/>
              <a:gd name="connsiteX12" fmla="*/ 7190070 w 12192000"/>
              <a:gd name="connsiteY12" fmla="*/ 5346835 h 6858000"/>
              <a:gd name="connsiteX13" fmla="*/ 7459579 w 12192000"/>
              <a:gd name="connsiteY13" fmla="*/ 6728059 h 6858000"/>
              <a:gd name="connsiteX14" fmla="*/ 7649594 w 12192000"/>
              <a:gd name="connsiteY14" fmla="*/ 6837688 h 6858000"/>
              <a:gd name="connsiteX15" fmla="*/ 7695954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12192000" y="5616472"/>
                </a:moveTo>
                <a:lnTo>
                  <a:pt x="12192000" y="6858000"/>
                </a:lnTo>
                <a:lnTo>
                  <a:pt x="10394898" y="6858000"/>
                </a:lnTo>
                <a:lnTo>
                  <a:pt x="10503717" y="6805401"/>
                </a:lnTo>
                <a:cubicBezTo>
                  <a:pt x="11104582" y="6502516"/>
                  <a:pt x="11777269" y="6054144"/>
                  <a:pt x="12132908" y="568341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602520"/>
                </a:lnTo>
                <a:lnTo>
                  <a:pt x="12174153" y="4574708"/>
                </a:lnTo>
                <a:cubicBezTo>
                  <a:pt x="11993880" y="4333775"/>
                  <a:pt x="11737206" y="4121618"/>
                  <a:pt x="11521440" y="3975234"/>
                </a:cubicBezTo>
                <a:cubicBezTo>
                  <a:pt x="11089907" y="3682466"/>
                  <a:pt x="10254112" y="3540494"/>
                  <a:pt x="9779266" y="3590224"/>
                </a:cubicBezTo>
                <a:cubicBezTo>
                  <a:pt x="9304420" y="3639954"/>
                  <a:pt x="9103894" y="3980849"/>
                  <a:pt x="8672361" y="4273617"/>
                </a:cubicBezTo>
                <a:cubicBezTo>
                  <a:pt x="8240828" y="4566385"/>
                  <a:pt x="7392200" y="4937761"/>
                  <a:pt x="7190070" y="5346835"/>
                </a:cubicBezTo>
                <a:cubicBezTo>
                  <a:pt x="6987940" y="5755909"/>
                  <a:pt x="7028046" y="6435291"/>
                  <a:pt x="7459579" y="6728059"/>
                </a:cubicBezTo>
                <a:cubicBezTo>
                  <a:pt x="7513521" y="6764655"/>
                  <a:pt x="7577439" y="6801565"/>
                  <a:pt x="7649594" y="6837688"/>
                </a:cubicBezTo>
                <a:lnTo>
                  <a:pt x="76959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AE4347-6FFD-9D22-07A7-3768A68BDDC7}"/>
              </a:ext>
            </a:extLst>
          </p:cNvPr>
          <p:cNvSpPr txBox="1"/>
          <p:nvPr/>
        </p:nvSpPr>
        <p:spPr>
          <a:xfrm>
            <a:off x="323153" y="1338165"/>
            <a:ext cx="673263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МОЯ РОДИНА – РОССИЯ!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F30C5-5916-1954-2229-6E1D1F3B18B9}"/>
              </a:ext>
            </a:extLst>
          </p:cNvPr>
          <p:cNvSpPr txBox="1"/>
          <p:nvPr/>
        </p:nvSpPr>
        <p:spPr>
          <a:xfrm>
            <a:off x="277707" y="1308837"/>
            <a:ext cx="67326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МОЯ РОДИНА – РОССИЯ!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26258-7F3C-CCE8-2DE5-DFBAA518DA7A}"/>
              </a:ext>
            </a:extLst>
          </p:cNvPr>
          <p:cNvSpPr txBox="1"/>
          <p:nvPr/>
        </p:nvSpPr>
        <p:spPr>
          <a:xfrm>
            <a:off x="277706" y="2956481"/>
            <a:ext cx="596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Montserrat Light" pitchFamily="2" charset="-52"/>
              </a:rPr>
              <a:t>«Тот, кто не любит свою страну, ничего любить не может»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30045D6-3E9F-27B0-A3D0-F0F9BDA410F9}"/>
              </a:ext>
            </a:extLst>
          </p:cNvPr>
          <p:cNvSpPr/>
          <p:nvPr/>
        </p:nvSpPr>
        <p:spPr>
          <a:xfrm>
            <a:off x="7654174" y="2369257"/>
            <a:ext cx="1507180" cy="1396103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180" h="1396103">
                <a:moveTo>
                  <a:pt x="58246" y="463238"/>
                </a:moveTo>
                <a:cubicBezTo>
                  <a:pt x="160916" y="267524"/>
                  <a:pt x="600217" y="205929"/>
                  <a:pt x="795616" y="54329"/>
                </a:cubicBezTo>
                <a:cubicBezTo>
                  <a:pt x="991015" y="-97271"/>
                  <a:pt x="1020490" y="110301"/>
                  <a:pt x="1105513" y="169657"/>
                </a:cubicBezTo>
                <a:cubicBezTo>
                  <a:pt x="1190536" y="229013"/>
                  <a:pt x="1110354" y="258864"/>
                  <a:pt x="1305753" y="410464"/>
                </a:cubicBezTo>
                <a:cubicBezTo>
                  <a:pt x="1501152" y="562064"/>
                  <a:pt x="1337840" y="501740"/>
                  <a:pt x="1305756" y="626868"/>
                </a:cubicBezTo>
                <a:cubicBezTo>
                  <a:pt x="1273672" y="751996"/>
                  <a:pt x="1645532" y="730501"/>
                  <a:pt x="1450133" y="882101"/>
                </a:cubicBezTo>
                <a:cubicBezTo>
                  <a:pt x="1254734" y="1033701"/>
                  <a:pt x="1442397" y="1315084"/>
                  <a:pt x="1230641" y="1372836"/>
                </a:cubicBezTo>
                <a:cubicBezTo>
                  <a:pt x="1018885" y="1430588"/>
                  <a:pt x="374997" y="1380211"/>
                  <a:pt x="179598" y="1228611"/>
                </a:cubicBezTo>
                <a:cubicBezTo>
                  <a:pt x="-15801" y="1077011"/>
                  <a:pt x="-44424" y="658952"/>
                  <a:pt x="58246" y="463238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5 точек 17">
            <a:extLst>
              <a:ext uri="{FF2B5EF4-FFF2-40B4-BE49-F238E27FC236}">
                <a16:creationId xmlns:a16="http://schemas.microsoft.com/office/drawing/2014/main" id="{5CB3F2C6-E60A-83EA-9A0F-7AA758DB2378}"/>
              </a:ext>
            </a:extLst>
          </p:cNvPr>
          <p:cNvSpPr/>
          <p:nvPr/>
        </p:nvSpPr>
        <p:spPr>
          <a:xfrm rot="20285630">
            <a:off x="716319" y="4657228"/>
            <a:ext cx="779388" cy="713992"/>
          </a:xfrm>
          <a:prstGeom prst="star5">
            <a:avLst/>
          </a:prstGeom>
          <a:noFill/>
          <a:ln w="31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 descr="Колибри контур">
            <a:extLst>
              <a:ext uri="{FF2B5EF4-FFF2-40B4-BE49-F238E27FC236}">
                <a16:creationId xmlns:a16="http://schemas.microsoft.com/office/drawing/2014/main" id="{B971C5A9-78CA-CFC7-C07F-73237B3012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7179976" y="906232"/>
            <a:ext cx="914400" cy="914400"/>
          </a:xfrm>
          <a:prstGeom prst="rect">
            <a:avLst/>
          </a:prstGeom>
        </p:spPr>
      </p:pic>
      <p:sp>
        <p:nvSpPr>
          <p:cNvPr id="21" name="Овал 16">
            <a:extLst>
              <a:ext uri="{FF2B5EF4-FFF2-40B4-BE49-F238E27FC236}">
                <a16:creationId xmlns:a16="http://schemas.microsoft.com/office/drawing/2014/main" id="{5CCCA391-B781-C24D-803D-36BE1E193A29}"/>
              </a:ext>
            </a:extLst>
          </p:cNvPr>
          <p:cNvSpPr/>
          <p:nvPr/>
        </p:nvSpPr>
        <p:spPr>
          <a:xfrm>
            <a:off x="3990828" y="5213609"/>
            <a:ext cx="1201794" cy="1399595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  <a:gd name="connsiteX0" fmla="*/ 58246 w 1507180"/>
              <a:gd name="connsiteY0" fmla="*/ 468623 h 1401488"/>
              <a:gd name="connsiteX1" fmla="*/ 795616 w 1507180"/>
              <a:gd name="connsiteY1" fmla="*/ 59714 h 1401488"/>
              <a:gd name="connsiteX2" fmla="*/ 1105513 w 1507180"/>
              <a:gd name="connsiteY2" fmla="*/ 175042 h 1401488"/>
              <a:gd name="connsiteX3" fmla="*/ 1016996 w 1507180"/>
              <a:gd name="connsiteY3" fmla="*/ 617980 h 1401488"/>
              <a:gd name="connsiteX4" fmla="*/ 1305756 w 1507180"/>
              <a:gd name="connsiteY4" fmla="*/ 632253 h 1401488"/>
              <a:gd name="connsiteX5" fmla="*/ 1450133 w 1507180"/>
              <a:gd name="connsiteY5" fmla="*/ 887486 h 1401488"/>
              <a:gd name="connsiteX6" fmla="*/ 1230641 w 1507180"/>
              <a:gd name="connsiteY6" fmla="*/ 1378221 h 1401488"/>
              <a:gd name="connsiteX7" fmla="*/ 179598 w 1507180"/>
              <a:gd name="connsiteY7" fmla="*/ 1233996 h 1401488"/>
              <a:gd name="connsiteX8" fmla="*/ 58246 w 1507180"/>
              <a:gd name="connsiteY8" fmla="*/ 468623 h 1401488"/>
              <a:gd name="connsiteX0" fmla="*/ 206763 w 1405440"/>
              <a:gd name="connsiteY0" fmla="*/ 526374 h 1401488"/>
              <a:gd name="connsiteX1" fmla="*/ 693876 w 1405440"/>
              <a:gd name="connsiteY1" fmla="*/ 59714 h 1401488"/>
              <a:gd name="connsiteX2" fmla="*/ 1003773 w 1405440"/>
              <a:gd name="connsiteY2" fmla="*/ 175042 h 1401488"/>
              <a:gd name="connsiteX3" fmla="*/ 915256 w 1405440"/>
              <a:gd name="connsiteY3" fmla="*/ 617980 h 1401488"/>
              <a:gd name="connsiteX4" fmla="*/ 1204016 w 1405440"/>
              <a:gd name="connsiteY4" fmla="*/ 632253 h 1401488"/>
              <a:gd name="connsiteX5" fmla="*/ 1348393 w 1405440"/>
              <a:gd name="connsiteY5" fmla="*/ 887486 h 1401488"/>
              <a:gd name="connsiteX6" fmla="*/ 1128901 w 1405440"/>
              <a:gd name="connsiteY6" fmla="*/ 1378221 h 1401488"/>
              <a:gd name="connsiteX7" fmla="*/ 77858 w 1405440"/>
              <a:gd name="connsiteY7" fmla="*/ 1233996 h 1401488"/>
              <a:gd name="connsiteX8" fmla="*/ 206763 w 1405440"/>
              <a:gd name="connsiteY8" fmla="*/ 526374 h 1401488"/>
              <a:gd name="connsiteX0" fmla="*/ 206763 w 1405440"/>
              <a:gd name="connsiteY0" fmla="*/ 521954 h 1397068"/>
              <a:gd name="connsiteX1" fmla="*/ 693876 w 1405440"/>
              <a:gd name="connsiteY1" fmla="*/ 55294 h 1397068"/>
              <a:gd name="connsiteX2" fmla="*/ 1003773 w 1405440"/>
              <a:gd name="connsiteY2" fmla="*/ 170622 h 1397068"/>
              <a:gd name="connsiteX3" fmla="*/ 1232889 w 1405440"/>
              <a:gd name="connsiteY3" fmla="*/ 449931 h 1397068"/>
              <a:gd name="connsiteX4" fmla="*/ 1204016 w 1405440"/>
              <a:gd name="connsiteY4" fmla="*/ 627833 h 1397068"/>
              <a:gd name="connsiteX5" fmla="*/ 1348393 w 1405440"/>
              <a:gd name="connsiteY5" fmla="*/ 883066 h 1397068"/>
              <a:gd name="connsiteX6" fmla="*/ 1128901 w 1405440"/>
              <a:gd name="connsiteY6" fmla="*/ 1373801 h 1397068"/>
              <a:gd name="connsiteX7" fmla="*/ 77858 w 1405440"/>
              <a:gd name="connsiteY7" fmla="*/ 1229576 h 1397068"/>
              <a:gd name="connsiteX8" fmla="*/ 206763 w 1405440"/>
              <a:gd name="connsiteY8" fmla="*/ 521954 h 1397068"/>
              <a:gd name="connsiteX0" fmla="*/ 3117 w 1201794"/>
              <a:gd name="connsiteY0" fmla="*/ 521954 h 1399595"/>
              <a:gd name="connsiteX1" fmla="*/ 490230 w 1201794"/>
              <a:gd name="connsiteY1" fmla="*/ 55294 h 1399595"/>
              <a:gd name="connsiteX2" fmla="*/ 800127 w 1201794"/>
              <a:gd name="connsiteY2" fmla="*/ 170622 h 1399595"/>
              <a:gd name="connsiteX3" fmla="*/ 1029243 w 1201794"/>
              <a:gd name="connsiteY3" fmla="*/ 449931 h 1399595"/>
              <a:gd name="connsiteX4" fmla="*/ 1000370 w 1201794"/>
              <a:gd name="connsiteY4" fmla="*/ 627833 h 1399595"/>
              <a:gd name="connsiteX5" fmla="*/ 1144747 w 1201794"/>
              <a:gd name="connsiteY5" fmla="*/ 883066 h 1399595"/>
              <a:gd name="connsiteX6" fmla="*/ 925255 w 1201794"/>
              <a:gd name="connsiteY6" fmla="*/ 1373801 h 1399595"/>
              <a:gd name="connsiteX7" fmla="*/ 326599 w 1201794"/>
              <a:gd name="connsiteY7" fmla="*/ 1239201 h 1399595"/>
              <a:gd name="connsiteX8" fmla="*/ 3117 w 1201794"/>
              <a:gd name="connsiteY8" fmla="*/ 521954 h 13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794" h="1399595">
                <a:moveTo>
                  <a:pt x="3117" y="521954"/>
                </a:moveTo>
                <a:cubicBezTo>
                  <a:pt x="30389" y="324636"/>
                  <a:pt x="294831" y="206894"/>
                  <a:pt x="490230" y="55294"/>
                </a:cubicBezTo>
                <a:cubicBezTo>
                  <a:pt x="685629" y="-96306"/>
                  <a:pt x="710292" y="104849"/>
                  <a:pt x="800127" y="170622"/>
                </a:cubicBezTo>
                <a:cubicBezTo>
                  <a:pt x="889963" y="236395"/>
                  <a:pt x="833844" y="298331"/>
                  <a:pt x="1029243" y="449931"/>
                </a:cubicBezTo>
                <a:cubicBezTo>
                  <a:pt x="1224642" y="601531"/>
                  <a:pt x="1032454" y="502705"/>
                  <a:pt x="1000370" y="627833"/>
                </a:cubicBezTo>
                <a:cubicBezTo>
                  <a:pt x="968286" y="752961"/>
                  <a:pt x="1340146" y="731466"/>
                  <a:pt x="1144747" y="883066"/>
                </a:cubicBezTo>
                <a:cubicBezTo>
                  <a:pt x="949348" y="1034666"/>
                  <a:pt x="1061613" y="1314445"/>
                  <a:pt x="925255" y="1373801"/>
                </a:cubicBezTo>
                <a:cubicBezTo>
                  <a:pt x="788897" y="1433157"/>
                  <a:pt x="521998" y="1390801"/>
                  <a:pt x="326599" y="1239201"/>
                </a:cubicBezTo>
                <a:cubicBezTo>
                  <a:pt x="131200" y="1087601"/>
                  <a:pt x="-24155" y="719272"/>
                  <a:pt x="3117" y="52195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 descr="Медведь контур">
            <a:extLst>
              <a:ext uri="{FF2B5EF4-FFF2-40B4-BE49-F238E27FC236}">
                <a16:creationId xmlns:a16="http://schemas.microsoft.com/office/drawing/2014/main" id="{D502F653-8510-11C8-B922-474D570E5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849740" flipH="1">
            <a:off x="3829676" y="4460592"/>
            <a:ext cx="1732811" cy="173281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1EE3125-B070-8702-9CA3-9C854E1E310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59" y="5305756"/>
            <a:ext cx="2528513" cy="155224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7677121-E776-B6F3-5E53-883F3AE7466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617" y="161090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36" name="Звезда: 5 точек 35">
            <a:extLst>
              <a:ext uri="{FF2B5EF4-FFF2-40B4-BE49-F238E27FC236}">
                <a16:creationId xmlns:a16="http://schemas.microsoft.com/office/drawing/2014/main" id="{67A198AB-5458-FDD1-7B41-5D1102D6C665}"/>
              </a:ext>
            </a:extLst>
          </p:cNvPr>
          <p:cNvSpPr/>
          <p:nvPr/>
        </p:nvSpPr>
        <p:spPr>
          <a:xfrm rot="1132613">
            <a:off x="11235611" y="2725699"/>
            <a:ext cx="627592" cy="574933"/>
          </a:xfrm>
          <a:prstGeom prst="star5">
            <a:avLst/>
          </a:prstGeom>
          <a:noFill/>
          <a:ln w="31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Изображение выглядит как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AE36D143-DDA6-011B-2AEC-95392B4F94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4" r="16428" b="10586"/>
          <a:stretch/>
        </p:blipFill>
        <p:spPr>
          <a:xfrm>
            <a:off x="7637176" y="2186405"/>
            <a:ext cx="3531567" cy="41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505" y="15471"/>
            <a:ext cx="10515600" cy="1325563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anose="020B0604020202020204" charset="0"/>
              </a:rPr>
              <a:t>ВИКТОРИНА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Montserrat Black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798" y="860679"/>
            <a:ext cx="917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anose="020B0604020202020204" charset="0"/>
              </a:rPr>
              <a:t>«НАША РОДИНА РОССИЯ»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Montserrat Black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685798" y="335755"/>
            <a:ext cx="1079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  <a:t>ВИКТОРИНА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854" y="5915891"/>
            <a:ext cx="2957945" cy="26107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8088" y="835873"/>
            <a:ext cx="858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  <a:t>«НАША РОДИНА РОССИЯ»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Montserrat Black" panose="020B0604020202020204" charset="0"/>
            </a:endParaRPr>
          </a:p>
        </p:txBody>
      </p:sp>
      <p:pic>
        <p:nvPicPr>
          <p:cNvPr id="1026" name="Picture 2" descr="Picture background">
            <a:hlinkClick r:id="" action="ppaction://customshow?id=0&amp;return=true"/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8" y="3028633"/>
            <a:ext cx="2486895" cy="18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71c15b6c837ef2235100730838191641208b4be0-5232112-images-thumbs&amp;n=13">
            <a:hlinkClick r:id="" action="ppaction://customshow?id=0&amp;return=tru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14" y="3025902"/>
            <a:ext cx="2486895" cy="18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d57c879b140bb4e3ec505bf9d27dd99b6c3e49e9-5570459-images-thumbs&amp;n=13">
            <a:hlinkClick r:id="" action="ppaction://customshow?id=1&amp;return=tru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262" y="3025902"/>
            <a:ext cx="2486895" cy="18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i?id=54782f1bc65400f758d9cdee1ccd13badb2d68de5d157c27-5664987-images-thumbs&amp;n=13">
            <a:hlinkClick r:id="" action="ppaction://customshow?id=0&amp;return=tru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66" y="3029797"/>
            <a:ext cx="2486895" cy="180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7113" y="2208590"/>
            <a:ext cx="994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На каком рисунке изображен флаг России?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381010"/>
            <a:ext cx="635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* Для выбора ответа нажмите на него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</p:spTree>
    <p:extLst>
      <p:ext uri="{BB962C8B-B14F-4D97-AF65-F5344CB8AC3E}">
        <p14:creationId xmlns:p14="http://schemas.microsoft.com/office/powerpoint/2010/main" val="28785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314" y="499145"/>
            <a:ext cx="5901522" cy="11085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Столица нашей родины-…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0857" y="5225142"/>
            <a:ext cx="322942" cy="95181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TextBox 4">
            <a:hlinkClick r:id="" action="ppaction://customshow?id=1&amp;return=true"/>
          </p:cNvPr>
          <p:cNvSpPr txBox="1"/>
          <p:nvPr/>
        </p:nvSpPr>
        <p:spPr>
          <a:xfrm>
            <a:off x="489857" y="4152480"/>
            <a:ext cx="1382486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Москва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6" name="TextBox 5">
            <a:hlinkClick r:id="" action="ppaction://customshow?id=0&amp;return=true"/>
          </p:cNvPr>
          <p:cNvSpPr txBox="1"/>
          <p:nvPr/>
        </p:nvSpPr>
        <p:spPr>
          <a:xfrm>
            <a:off x="489857" y="2468822"/>
            <a:ext cx="3240314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Великий Новгород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7" name="TextBox 6">
            <a:hlinkClick r:id="" action="ppaction://customshow?id=0&amp;return=true"/>
          </p:cNvPr>
          <p:cNvSpPr txBox="1"/>
          <p:nvPr/>
        </p:nvSpPr>
        <p:spPr>
          <a:xfrm>
            <a:off x="489857" y="3310651"/>
            <a:ext cx="2921000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Санкт-Петербург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8" name="TextBox 7">
            <a:hlinkClick r:id="" action="ppaction://customshow?id=0&amp;return=true"/>
          </p:cNvPr>
          <p:cNvSpPr txBox="1"/>
          <p:nvPr/>
        </p:nvSpPr>
        <p:spPr>
          <a:xfrm>
            <a:off x="489857" y="4994309"/>
            <a:ext cx="1875972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Владимир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pic>
        <p:nvPicPr>
          <p:cNvPr id="15" name="Рисунок 14" descr="https://avatars.mds.yandex.net/i?id=a2ac4a7d6ccd63868d5967fc2430fa7f616b5b86831ec2cc-12421947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" b="5332"/>
          <a:stretch>
            <a:fillRect/>
          </a:stretch>
        </p:blipFill>
        <p:spPr bwMode="auto">
          <a:xfrm>
            <a:off x="4033683" y="1053428"/>
            <a:ext cx="6503688" cy="4866261"/>
          </a:xfrm>
          <a:custGeom>
            <a:avLst/>
            <a:gdLst>
              <a:gd name="connsiteX0" fmla="*/ 2850087 w 5157732"/>
              <a:gd name="connsiteY0" fmla="*/ 0 h 3859175"/>
              <a:gd name="connsiteX1" fmla="*/ 2934442 w 5157732"/>
              <a:gd name="connsiteY1" fmla="*/ 188196 h 3859175"/>
              <a:gd name="connsiteX2" fmla="*/ 3032856 w 5157732"/>
              <a:gd name="connsiteY2" fmla="*/ 768467 h 3859175"/>
              <a:gd name="connsiteX3" fmla="*/ 3735817 w 5157732"/>
              <a:gd name="connsiteY3" fmla="*/ 1035077 h 3859175"/>
              <a:gd name="connsiteX4" fmla="*/ 3848292 w 5157732"/>
              <a:gd name="connsiteY4" fmla="*/ 2164253 h 3859175"/>
              <a:gd name="connsiteX5" fmla="*/ 4017002 w 5157732"/>
              <a:gd name="connsiteY5" fmla="*/ 2289716 h 3859175"/>
              <a:gd name="connsiteX6" fmla="*/ 4171653 w 5157732"/>
              <a:gd name="connsiteY6" fmla="*/ 1474201 h 3859175"/>
              <a:gd name="connsiteX7" fmla="*/ 4579371 w 5157732"/>
              <a:gd name="connsiteY7" fmla="*/ 1709446 h 3859175"/>
              <a:gd name="connsiteX8" fmla="*/ 5029267 w 5157732"/>
              <a:gd name="connsiteY8" fmla="*/ 2477912 h 3859175"/>
              <a:gd name="connsiteX9" fmla="*/ 5081083 w 5157732"/>
              <a:gd name="connsiteY9" fmla="*/ 2622689 h 3859175"/>
              <a:gd name="connsiteX10" fmla="*/ 5157732 w 5157732"/>
              <a:gd name="connsiteY10" fmla="*/ 2772471 h 3859175"/>
              <a:gd name="connsiteX11" fmla="*/ 5157732 w 5157732"/>
              <a:gd name="connsiteY11" fmla="*/ 3700457 h 3859175"/>
              <a:gd name="connsiteX12" fmla="*/ 5125392 w 5157732"/>
              <a:gd name="connsiteY12" fmla="*/ 3717915 h 3859175"/>
              <a:gd name="connsiteX13" fmla="*/ 4987089 w 5157732"/>
              <a:gd name="connsiteY13" fmla="*/ 3763916 h 3859175"/>
              <a:gd name="connsiteX14" fmla="*/ 38241 w 5157732"/>
              <a:gd name="connsiteY14" fmla="*/ 3763916 h 3859175"/>
              <a:gd name="connsiteX15" fmla="*/ 19349 w 5157732"/>
              <a:gd name="connsiteY15" fmla="*/ 3746273 h 3859175"/>
              <a:gd name="connsiteX16" fmla="*/ 0 w 5157732"/>
              <a:gd name="connsiteY16" fmla="*/ 3730705 h 3859175"/>
              <a:gd name="connsiteX17" fmla="*/ 0 w 5157732"/>
              <a:gd name="connsiteY17" fmla="*/ 3045259 h 3859175"/>
              <a:gd name="connsiteX18" fmla="*/ 249131 w 5157732"/>
              <a:gd name="connsiteY18" fmla="*/ 2822938 h 3859175"/>
              <a:gd name="connsiteX19" fmla="*/ 1669111 w 5157732"/>
              <a:gd name="connsiteY19" fmla="*/ 2399497 h 3859175"/>
              <a:gd name="connsiteX20" fmla="*/ 1978414 w 5157732"/>
              <a:gd name="connsiteY20" fmla="*/ 1427152 h 3859175"/>
              <a:gd name="connsiteX21" fmla="*/ 2653257 w 5157732"/>
              <a:gd name="connsiteY21" fmla="*/ 768467 h 3859175"/>
              <a:gd name="connsiteX22" fmla="*/ 2681376 w 5157732"/>
              <a:gd name="connsiteY22" fmla="*/ 188196 h 3859175"/>
              <a:gd name="connsiteX23" fmla="*/ 2850087 w 5157732"/>
              <a:gd name="connsiteY23" fmla="*/ 0 h 38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57732" h="3859175">
                <a:moveTo>
                  <a:pt x="2850087" y="0"/>
                </a:moveTo>
                <a:cubicBezTo>
                  <a:pt x="2892264" y="0"/>
                  <a:pt x="2903980" y="60118"/>
                  <a:pt x="2934442" y="188196"/>
                </a:cubicBezTo>
                <a:cubicBezTo>
                  <a:pt x="2964903" y="316275"/>
                  <a:pt x="2899294" y="627320"/>
                  <a:pt x="3032856" y="768467"/>
                </a:cubicBezTo>
                <a:cubicBezTo>
                  <a:pt x="3166419" y="909614"/>
                  <a:pt x="3599912" y="802446"/>
                  <a:pt x="3735817" y="1035077"/>
                </a:cubicBezTo>
                <a:cubicBezTo>
                  <a:pt x="3871723" y="1267708"/>
                  <a:pt x="3801427" y="1955147"/>
                  <a:pt x="3848292" y="2164253"/>
                </a:cubicBezTo>
                <a:cubicBezTo>
                  <a:pt x="3895156" y="2373359"/>
                  <a:pt x="3963109" y="2404725"/>
                  <a:pt x="4017002" y="2289716"/>
                </a:cubicBezTo>
                <a:cubicBezTo>
                  <a:pt x="4070895" y="2174708"/>
                  <a:pt x="4077925" y="1570913"/>
                  <a:pt x="4171653" y="1474201"/>
                </a:cubicBezTo>
                <a:cubicBezTo>
                  <a:pt x="4265382" y="1377490"/>
                  <a:pt x="4436435" y="1542161"/>
                  <a:pt x="4579371" y="1709446"/>
                </a:cubicBezTo>
                <a:cubicBezTo>
                  <a:pt x="4722307" y="1876731"/>
                  <a:pt x="4961314" y="2135500"/>
                  <a:pt x="5029267" y="2477912"/>
                </a:cubicBezTo>
                <a:cubicBezTo>
                  <a:pt x="5037761" y="2520714"/>
                  <a:pt x="5056470" y="2569560"/>
                  <a:pt x="5081083" y="2622689"/>
                </a:cubicBezTo>
                <a:lnTo>
                  <a:pt x="5157732" y="2772471"/>
                </a:lnTo>
                <a:lnTo>
                  <a:pt x="5157732" y="3700457"/>
                </a:lnTo>
                <a:lnTo>
                  <a:pt x="5125392" y="3717915"/>
                </a:lnTo>
                <a:cubicBezTo>
                  <a:pt x="5085000" y="3735113"/>
                  <a:pt x="5039079" y="3750520"/>
                  <a:pt x="4987089" y="3763916"/>
                </a:cubicBezTo>
                <a:cubicBezTo>
                  <a:pt x="4155252" y="3978250"/>
                  <a:pt x="38241" y="3763916"/>
                  <a:pt x="38241" y="3763916"/>
                </a:cubicBezTo>
                <a:cubicBezTo>
                  <a:pt x="33555" y="3758689"/>
                  <a:pt x="27111" y="3752808"/>
                  <a:pt x="19349" y="3746273"/>
                </a:cubicBezTo>
                <a:lnTo>
                  <a:pt x="0" y="3730705"/>
                </a:lnTo>
                <a:lnTo>
                  <a:pt x="0" y="3045259"/>
                </a:lnTo>
                <a:lnTo>
                  <a:pt x="249131" y="2822938"/>
                </a:lnTo>
                <a:cubicBezTo>
                  <a:pt x="897027" y="2910502"/>
                  <a:pt x="1380897" y="2632128"/>
                  <a:pt x="1669111" y="2399497"/>
                </a:cubicBezTo>
                <a:cubicBezTo>
                  <a:pt x="1957325" y="2166866"/>
                  <a:pt x="1814390" y="1698990"/>
                  <a:pt x="1978414" y="1427152"/>
                </a:cubicBezTo>
                <a:cubicBezTo>
                  <a:pt x="2142438" y="1155314"/>
                  <a:pt x="2653257" y="768467"/>
                  <a:pt x="2653257" y="768467"/>
                </a:cubicBezTo>
                <a:cubicBezTo>
                  <a:pt x="2657943" y="671755"/>
                  <a:pt x="2648572" y="316274"/>
                  <a:pt x="2681376" y="188196"/>
                </a:cubicBezTo>
                <a:cubicBezTo>
                  <a:pt x="2714181" y="60119"/>
                  <a:pt x="2807910" y="0"/>
                  <a:pt x="2850087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4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850" y="869886"/>
            <a:ext cx="10657113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На какой картинке изображен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современный герб России?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9770" y="3933371"/>
            <a:ext cx="4474029" cy="22435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2052" name="Picture 4" descr="https://avatars.mds.yandex.net/i?id=e8fbf76d9672a61c64f2b0660d7d54a341338e09-11920434-images-thumbs&amp;n=13">
            <a:hlinkClick r:id="" action="ppaction://customshow?id=1&amp;return=tru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2571125"/>
            <a:ext cx="3116136" cy="272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Малый государственный герб Российской империи. 1883 год">
            <a:hlinkClick r:id="" action="ppaction://customshow?id=0&amp;return=tru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72" y="2571124"/>
            <a:ext cx="3116136" cy="272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29" y="2571123"/>
            <a:ext cx="3116136" cy="2724491"/>
          </a:xfrm>
          <a:prstGeom prst="rect">
            <a:avLst/>
          </a:prstGeom>
        </p:spPr>
      </p:pic>
      <p:pic>
        <p:nvPicPr>
          <p:cNvPr id="10" name="Рисунок 9" descr="Экскалибур контур">
            <a:extLst>
              <a:ext uri="{FF2B5EF4-FFF2-40B4-BE49-F238E27FC236}">
                <a16:creationId xmlns:a16="http://schemas.microsoft.com/office/drawing/2014/main" id="{CEAC5837-765B-2B82-7B8D-23645E5AF1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765166" y="5405530"/>
            <a:ext cx="1363284" cy="136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237" y="338278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Кто является автором гимна Российской Федерации?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0401" y="6858000"/>
            <a:ext cx="1803399" cy="22610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5" name="TextBox 4">
            <a:hlinkClick r:id="" action="ppaction://customshow?id=1&amp;return=true"/>
          </p:cNvPr>
          <p:cNvSpPr txBox="1"/>
          <p:nvPr/>
        </p:nvSpPr>
        <p:spPr>
          <a:xfrm>
            <a:off x="838199" y="3768180"/>
            <a:ext cx="2982688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Михалков Сергей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6" name="TextBox 5">
            <a:hlinkClick r:id="" action="ppaction://customshow?id=0&amp;return=true"/>
          </p:cNvPr>
          <p:cNvSpPr txBox="1"/>
          <p:nvPr/>
        </p:nvSpPr>
        <p:spPr>
          <a:xfrm>
            <a:off x="838199" y="1862088"/>
            <a:ext cx="3791857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Кончаловский Андрей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7" name="TextBox 6">
            <a:hlinkClick r:id="" action="ppaction://customshow?id=0&amp;return=true"/>
          </p:cNvPr>
          <p:cNvSpPr txBox="1"/>
          <p:nvPr/>
        </p:nvSpPr>
        <p:spPr>
          <a:xfrm>
            <a:off x="838199" y="2815134"/>
            <a:ext cx="3367315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Тарковский Михаил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8" name="TextBox 7">
            <a:hlinkClick r:id="" action="ppaction://customshow?id=0&amp;return=true"/>
          </p:cNvPr>
          <p:cNvSpPr txBox="1"/>
          <p:nvPr/>
        </p:nvSpPr>
        <p:spPr>
          <a:xfrm>
            <a:off x="838199" y="4721226"/>
            <a:ext cx="2772229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Рязанов Эльдар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pic>
        <p:nvPicPr>
          <p:cNvPr id="11" name="Рисунок 10" descr="Изображение с сайта in.pinteres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1255" r="8765"/>
          <a:stretch>
            <a:fillRect/>
          </a:stretch>
        </p:blipFill>
        <p:spPr bwMode="auto">
          <a:xfrm>
            <a:off x="4859715" y="1878636"/>
            <a:ext cx="5740642" cy="3477704"/>
          </a:xfrm>
          <a:custGeom>
            <a:avLst/>
            <a:gdLst>
              <a:gd name="connsiteX0" fmla="*/ 2534614 w 4583798"/>
              <a:gd name="connsiteY0" fmla="*/ 1 h 2776883"/>
              <a:gd name="connsiteX1" fmla="*/ 2921242 w 4583798"/>
              <a:gd name="connsiteY1" fmla="*/ 37776 h 2776883"/>
              <a:gd name="connsiteX2" fmla="*/ 3946479 w 4583798"/>
              <a:gd name="connsiteY2" fmla="*/ 813631 h 2776883"/>
              <a:gd name="connsiteX3" fmla="*/ 4583788 w 4583798"/>
              <a:gd name="connsiteY3" fmla="*/ 2115958 h 2776883"/>
              <a:gd name="connsiteX4" fmla="*/ 3932624 w 4583798"/>
              <a:gd name="connsiteY4" fmla="*/ 2711704 h 2776883"/>
              <a:gd name="connsiteX5" fmla="*/ 3340126 w 4583798"/>
              <a:gd name="connsiteY5" fmla="*/ 2767772 h 2776883"/>
              <a:gd name="connsiteX6" fmla="*/ 3085489 w 4583798"/>
              <a:gd name="connsiteY6" fmla="*/ 2776883 h 2776883"/>
              <a:gd name="connsiteX7" fmla="*/ 1954994 w 4583798"/>
              <a:gd name="connsiteY7" fmla="*/ 2776883 h 2776883"/>
              <a:gd name="connsiteX8" fmla="*/ 1752482 w 4583798"/>
              <a:gd name="connsiteY8" fmla="*/ 2770802 h 2776883"/>
              <a:gd name="connsiteX9" fmla="*/ 1134006 w 4583798"/>
              <a:gd name="connsiteY9" fmla="*/ 2725558 h 2776883"/>
              <a:gd name="connsiteX10" fmla="*/ 11788 w 4583798"/>
              <a:gd name="connsiteY10" fmla="*/ 2683994 h 2776883"/>
              <a:gd name="connsiteX11" fmla="*/ 510552 w 4583798"/>
              <a:gd name="connsiteY11" fmla="*/ 1686467 h 2776883"/>
              <a:gd name="connsiteX12" fmla="*/ 940042 w 4583798"/>
              <a:gd name="connsiteY12" fmla="*/ 661232 h 2776883"/>
              <a:gd name="connsiteX13" fmla="*/ 1327970 w 4583798"/>
              <a:gd name="connsiteY13" fmla="*/ 176322 h 2776883"/>
              <a:gd name="connsiteX14" fmla="*/ 2534614 w 4583798"/>
              <a:gd name="connsiteY14" fmla="*/ 1 h 27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83798" h="2776883">
                <a:moveTo>
                  <a:pt x="2534614" y="1"/>
                </a:moveTo>
                <a:cubicBezTo>
                  <a:pt x="2678644" y="109"/>
                  <a:pt x="2812138" y="11222"/>
                  <a:pt x="2921242" y="37776"/>
                </a:cubicBezTo>
                <a:cubicBezTo>
                  <a:pt x="3357660" y="143994"/>
                  <a:pt x="3669388" y="467267"/>
                  <a:pt x="3946479" y="813631"/>
                </a:cubicBezTo>
                <a:cubicBezTo>
                  <a:pt x="4223570" y="1159995"/>
                  <a:pt x="4586097" y="1799613"/>
                  <a:pt x="4583788" y="2115958"/>
                </a:cubicBezTo>
                <a:cubicBezTo>
                  <a:pt x="4581479" y="2432303"/>
                  <a:pt x="4507588" y="2610104"/>
                  <a:pt x="3932624" y="2711704"/>
                </a:cubicBezTo>
                <a:cubicBezTo>
                  <a:pt x="3788883" y="2737104"/>
                  <a:pt x="3580920" y="2755577"/>
                  <a:pt x="3340126" y="2767772"/>
                </a:cubicBezTo>
                <a:lnTo>
                  <a:pt x="3085489" y="2776883"/>
                </a:lnTo>
                <a:lnTo>
                  <a:pt x="1954994" y="2776883"/>
                </a:lnTo>
                <a:lnTo>
                  <a:pt x="1752482" y="2770802"/>
                </a:lnTo>
                <a:cubicBezTo>
                  <a:pt x="1505914" y="2760483"/>
                  <a:pt x="1289293" y="2745185"/>
                  <a:pt x="1134006" y="2725558"/>
                </a:cubicBezTo>
                <a:cubicBezTo>
                  <a:pt x="512861" y="2647049"/>
                  <a:pt x="115697" y="2857176"/>
                  <a:pt x="11788" y="2683994"/>
                </a:cubicBezTo>
                <a:cubicBezTo>
                  <a:pt x="-92121" y="2510812"/>
                  <a:pt x="525561" y="2216403"/>
                  <a:pt x="510552" y="1686467"/>
                </a:cubicBezTo>
                <a:cubicBezTo>
                  <a:pt x="949279" y="1446322"/>
                  <a:pt x="803806" y="912923"/>
                  <a:pt x="940042" y="661232"/>
                </a:cubicBezTo>
                <a:cubicBezTo>
                  <a:pt x="1076278" y="409541"/>
                  <a:pt x="997770" y="280231"/>
                  <a:pt x="1327970" y="176322"/>
                </a:cubicBezTo>
                <a:cubicBezTo>
                  <a:pt x="1575620" y="98390"/>
                  <a:pt x="2102526" y="-323"/>
                  <a:pt x="2534614" y="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</p:spTree>
    <p:extLst>
      <p:ext uri="{BB962C8B-B14F-4D97-AF65-F5344CB8AC3E}">
        <p14:creationId xmlns:p14="http://schemas.microsoft.com/office/powerpoint/2010/main" val="3892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Самое глубокое озеро в мире-…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3308" y="3962399"/>
            <a:ext cx="4620491" cy="22145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4" name="TextBox 3">
            <a:hlinkClick r:id="" action="ppaction://customshow?id=1&amp;return=true"/>
          </p:cNvPr>
          <p:cNvSpPr txBox="1"/>
          <p:nvPr/>
        </p:nvSpPr>
        <p:spPr>
          <a:xfrm>
            <a:off x="914400" y="3062403"/>
            <a:ext cx="1891145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Байкал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5" name="TextBox 4">
            <a:hlinkClick r:id="" action="ppaction://customshow?id=0&amp;return=true"/>
          </p:cNvPr>
          <p:cNvSpPr txBox="1"/>
          <p:nvPr/>
        </p:nvSpPr>
        <p:spPr>
          <a:xfrm>
            <a:off x="914400" y="2174181"/>
            <a:ext cx="2216727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Ханка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6" name="TextBox 5">
            <a:hlinkClick r:id="" action="ppaction://customshow?id=0&amp;return=true"/>
          </p:cNvPr>
          <p:cNvSpPr txBox="1"/>
          <p:nvPr/>
        </p:nvSpPr>
        <p:spPr>
          <a:xfrm>
            <a:off x="914400" y="3950625"/>
            <a:ext cx="2112818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Болонь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7" name="TextBox 6">
            <a:hlinkClick r:id="" action="ppaction://customshow?id=0&amp;return=true"/>
          </p:cNvPr>
          <p:cNvSpPr txBox="1"/>
          <p:nvPr/>
        </p:nvSpPr>
        <p:spPr>
          <a:xfrm>
            <a:off x="914400" y="4838847"/>
            <a:ext cx="2618509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Таймыр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pic>
        <p:nvPicPr>
          <p:cNvPr id="30" name="Рисунок 29" descr="https://avatars.mds.yandex.net/i?id=773f09e35b3fec64916eab0150cfe62fb87607ed-493685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t="6026" r="7633" b="6026"/>
          <a:stretch>
            <a:fillRect/>
          </a:stretch>
        </p:blipFill>
        <p:spPr bwMode="auto">
          <a:xfrm>
            <a:off x="4601223" y="1991359"/>
            <a:ext cx="5682750" cy="4106792"/>
          </a:xfrm>
          <a:custGeom>
            <a:avLst/>
            <a:gdLst>
              <a:gd name="connsiteX0" fmla="*/ 4609274 w 4903226"/>
              <a:gd name="connsiteY0" fmla="*/ 3 h 3543448"/>
              <a:gd name="connsiteX1" fmla="*/ 4729991 w 4903226"/>
              <a:gd name="connsiteY1" fmla="*/ 126845 h 3543448"/>
              <a:gd name="connsiteX2" fmla="*/ 4552638 w 4903226"/>
              <a:gd name="connsiteY2" fmla="*/ 1650846 h 3543448"/>
              <a:gd name="connsiteX3" fmla="*/ 4863005 w 4903226"/>
              <a:gd name="connsiteY3" fmla="*/ 3244118 h 3543448"/>
              <a:gd name="connsiteX4" fmla="*/ 3000808 w 4903226"/>
              <a:gd name="connsiteY4" fmla="*/ 3008591 h 3543448"/>
              <a:gd name="connsiteX5" fmla="*/ 650893 w 4903226"/>
              <a:gd name="connsiteY5" fmla="*/ 3535063 h 3543448"/>
              <a:gd name="connsiteX6" fmla="*/ 235205 w 4903226"/>
              <a:gd name="connsiteY6" fmla="*/ 2509829 h 3543448"/>
              <a:gd name="connsiteX7" fmla="*/ 266630 w 4903226"/>
              <a:gd name="connsiteY7" fmla="*/ 2080336 h 3543448"/>
              <a:gd name="connsiteX8" fmla="*/ 128067 w 4903226"/>
              <a:gd name="connsiteY8" fmla="*/ 376226 h 3543448"/>
              <a:gd name="connsiteX9" fmla="*/ 1537652 w 4903226"/>
              <a:gd name="connsiteY9" fmla="*/ 487063 h 3543448"/>
              <a:gd name="connsiteX10" fmla="*/ 2380076 w 4903226"/>
              <a:gd name="connsiteY10" fmla="*/ 154554 h 3543448"/>
              <a:gd name="connsiteX11" fmla="*/ 3710216 w 4903226"/>
              <a:gd name="connsiteY11" fmla="*/ 473208 h 3543448"/>
              <a:gd name="connsiteX12" fmla="*/ 4271832 w 4903226"/>
              <a:gd name="connsiteY12" fmla="*/ 126844 h 3543448"/>
              <a:gd name="connsiteX13" fmla="*/ 4609274 w 4903226"/>
              <a:gd name="connsiteY13" fmla="*/ 3 h 3543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03226" h="3543448">
                <a:moveTo>
                  <a:pt x="4609274" y="3"/>
                </a:moveTo>
                <a:cubicBezTo>
                  <a:pt x="4667525" y="-335"/>
                  <a:pt x="4712441" y="31595"/>
                  <a:pt x="4729991" y="126845"/>
                </a:cubicBezTo>
                <a:cubicBezTo>
                  <a:pt x="4776792" y="380845"/>
                  <a:pt x="5077306" y="1214427"/>
                  <a:pt x="4552638" y="1650846"/>
                </a:cubicBezTo>
                <a:cubicBezTo>
                  <a:pt x="4027971" y="2087265"/>
                  <a:pt x="5121643" y="3017827"/>
                  <a:pt x="4863005" y="3244118"/>
                </a:cubicBezTo>
                <a:cubicBezTo>
                  <a:pt x="4604368" y="3470409"/>
                  <a:pt x="3702827" y="2960100"/>
                  <a:pt x="3000808" y="3008591"/>
                </a:cubicBezTo>
                <a:cubicBezTo>
                  <a:pt x="2298789" y="3057082"/>
                  <a:pt x="1111827" y="3618190"/>
                  <a:pt x="650893" y="3535063"/>
                </a:cubicBezTo>
                <a:cubicBezTo>
                  <a:pt x="189959" y="3451936"/>
                  <a:pt x="235205" y="2509829"/>
                  <a:pt x="235205" y="2509829"/>
                </a:cubicBezTo>
                <a:lnTo>
                  <a:pt x="266630" y="2080336"/>
                </a:lnTo>
                <a:cubicBezTo>
                  <a:pt x="355306" y="1479972"/>
                  <a:pt x="-256196" y="976590"/>
                  <a:pt x="128067" y="376226"/>
                </a:cubicBezTo>
                <a:cubicBezTo>
                  <a:pt x="681059" y="121072"/>
                  <a:pt x="1162317" y="524008"/>
                  <a:pt x="1537652" y="487063"/>
                </a:cubicBezTo>
                <a:cubicBezTo>
                  <a:pt x="1912987" y="450118"/>
                  <a:pt x="2017982" y="156863"/>
                  <a:pt x="2380076" y="154554"/>
                </a:cubicBezTo>
                <a:cubicBezTo>
                  <a:pt x="2742169" y="152245"/>
                  <a:pt x="3394923" y="477826"/>
                  <a:pt x="3710216" y="473208"/>
                </a:cubicBezTo>
                <a:cubicBezTo>
                  <a:pt x="4025509" y="468590"/>
                  <a:pt x="4101869" y="184571"/>
                  <a:pt x="4271832" y="126844"/>
                </a:cubicBezTo>
                <a:cubicBezTo>
                  <a:pt x="4378058" y="90765"/>
                  <a:pt x="4512188" y="566"/>
                  <a:pt x="4609274" y="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олилиния: фигура 29">
            <a:extLst>
              <a:ext uri="{FF2B5EF4-FFF2-40B4-BE49-F238E27FC236}">
                <a16:creationId xmlns:a16="http://schemas.microsoft.com/office/drawing/2014/main" id="{E8BBCA76-EB58-E421-A9EE-A0219175F10F}"/>
              </a:ext>
            </a:extLst>
          </p:cNvPr>
          <p:cNvSpPr/>
          <p:nvPr/>
        </p:nvSpPr>
        <p:spPr>
          <a:xfrm flipH="1" flipV="1">
            <a:off x="7589264" y="1108455"/>
            <a:ext cx="4034915" cy="2620826"/>
          </a:xfrm>
          <a:custGeom>
            <a:avLst/>
            <a:gdLst>
              <a:gd name="connsiteX0" fmla="*/ 2619445 w 2619445"/>
              <a:gd name="connsiteY0" fmla="*/ 1232034 h 1232034"/>
              <a:gd name="connsiteX1" fmla="*/ 444136 w 2619445"/>
              <a:gd name="connsiteY1" fmla="*/ 1049154 h 1232034"/>
              <a:gd name="connsiteX2" fmla="*/ 10999 w 2619445"/>
              <a:gd name="connsiteY2" fmla="*/ 462013 h 1232034"/>
              <a:gd name="connsiteX3" fmla="*/ 665517 w 2619445"/>
              <a:gd name="connsiteY3" fmla="*/ 0 h 12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9445" h="1232034">
                <a:moveTo>
                  <a:pt x="2619445" y="1232034"/>
                </a:moveTo>
                <a:cubicBezTo>
                  <a:pt x="1749161" y="1204762"/>
                  <a:pt x="878877" y="1177491"/>
                  <a:pt x="444136" y="1049154"/>
                </a:cubicBezTo>
                <a:cubicBezTo>
                  <a:pt x="9395" y="920817"/>
                  <a:pt x="-25898" y="636872"/>
                  <a:pt x="10999" y="462013"/>
                </a:cubicBezTo>
                <a:cubicBezTo>
                  <a:pt x="47896" y="287154"/>
                  <a:pt x="356706" y="143577"/>
                  <a:pt x="665517" y="0"/>
                </a:cubicBezTo>
              </a:path>
            </a:pathLst>
          </a:custGeom>
          <a:noFill/>
          <a:ln w="15875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</p:spTree>
    <p:extLst>
      <p:ext uri="{BB962C8B-B14F-4D97-AF65-F5344CB8AC3E}">
        <p14:creationId xmlns:p14="http://schemas.microsoft.com/office/powerpoint/2010/main" val="3657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5255" cy="1325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Самая высокая горная вершина 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России и Европы-…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5236" y="3962399"/>
            <a:ext cx="6518564" cy="22145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12" name="Рисунок 11" descr="https://avatars.mds.yandex.net/i?id=d11f820ed7e967191fdc9789297f80c513a89b86-414380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3" r="7195" b="6517"/>
          <a:stretch>
            <a:fillRect/>
          </a:stretch>
        </p:blipFill>
        <p:spPr bwMode="auto">
          <a:xfrm>
            <a:off x="4299713" y="2199736"/>
            <a:ext cx="6300644" cy="3525325"/>
          </a:xfrm>
          <a:custGeom>
            <a:avLst/>
            <a:gdLst>
              <a:gd name="connsiteX0" fmla="*/ 2147714 w 4090913"/>
              <a:gd name="connsiteY0" fmla="*/ 161 h 2288940"/>
              <a:gd name="connsiteX1" fmla="*/ 3644005 w 4090913"/>
              <a:gd name="connsiteY1" fmla="*/ 651325 h 2288940"/>
              <a:gd name="connsiteX2" fmla="*/ 3990369 w 4090913"/>
              <a:gd name="connsiteY2" fmla="*/ 1621143 h 2288940"/>
              <a:gd name="connsiteX3" fmla="*/ 2064587 w 4090913"/>
              <a:gd name="connsiteY3" fmla="*/ 2286161 h 2288940"/>
              <a:gd name="connsiteX4" fmla="*/ 263496 w 4090913"/>
              <a:gd name="connsiteY4" fmla="*/ 1371761 h 2288940"/>
              <a:gd name="connsiteX5" fmla="*/ 208078 w 4090913"/>
              <a:gd name="connsiteY5" fmla="*/ 706743 h 2288940"/>
              <a:gd name="connsiteX6" fmla="*/ 2147714 w 4090913"/>
              <a:gd name="connsiteY6" fmla="*/ 161 h 228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13" h="2288940">
                <a:moveTo>
                  <a:pt x="2147714" y="161"/>
                </a:moveTo>
                <a:cubicBezTo>
                  <a:pt x="2720368" y="-9075"/>
                  <a:pt x="3336896" y="381161"/>
                  <a:pt x="3644005" y="651325"/>
                </a:cubicBezTo>
                <a:cubicBezTo>
                  <a:pt x="3951114" y="921489"/>
                  <a:pt x="4253605" y="1348670"/>
                  <a:pt x="3990369" y="1621143"/>
                </a:cubicBezTo>
                <a:cubicBezTo>
                  <a:pt x="3727133" y="1893616"/>
                  <a:pt x="2685733" y="2327725"/>
                  <a:pt x="2064587" y="2286161"/>
                </a:cubicBezTo>
                <a:cubicBezTo>
                  <a:pt x="1443442" y="2244597"/>
                  <a:pt x="572914" y="1632688"/>
                  <a:pt x="263496" y="1371761"/>
                </a:cubicBezTo>
                <a:cubicBezTo>
                  <a:pt x="-45922" y="1110834"/>
                  <a:pt x="-105958" y="935343"/>
                  <a:pt x="208078" y="706743"/>
                </a:cubicBezTo>
                <a:cubicBezTo>
                  <a:pt x="522114" y="478143"/>
                  <a:pt x="1575060" y="9397"/>
                  <a:pt x="2147714" y="1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4" name="TextBox 3">
            <a:hlinkClick r:id="" action="ppaction://customshow?id=1&amp;return=true"/>
          </p:cNvPr>
          <p:cNvSpPr txBox="1"/>
          <p:nvPr/>
        </p:nvSpPr>
        <p:spPr>
          <a:xfrm>
            <a:off x="793916" y="3974472"/>
            <a:ext cx="1515158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Эльбрус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6" name="TextBox 5">
            <a:hlinkClick r:id="" action="ppaction://customshow?id=0&amp;return=true"/>
          </p:cNvPr>
          <p:cNvSpPr txBox="1"/>
          <p:nvPr/>
        </p:nvSpPr>
        <p:spPr>
          <a:xfrm>
            <a:off x="793916" y="3087554"/>
            <a:ext cx="1693092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Джимара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7" name="TextBox 6">
            <a:hlinkClick r:id="" action="ppaction://customshow?id=0&amp;return=true"/>
          </p:cNvPr>
          <p:cNvSpPr txBox="1"/>
          <p:nvPr/>
        </p:nvSpPr>
        <p:spPr>
          <a:xfrm>
            <a:off x="793916" y="2200636"/>
            <a:ext cx="1290738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Белуха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8" name="TextBox 7">
            <a:hlinkClick r:id="" action="ppaction://customshow?id=0&amp;return=true"/>
          </p:cNvPr>
          <p:cNvSpPr txBox="1"/>
          <p:nvPr/>
        </p:nvSpPr>
        <p:spPr>
          <a:xfrm>
            <a:off x="793916" y="4861390"/>
            <a:ext cx="1301959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Казбек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Какая самая длинная река в Европе?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6508" y="4308763"/>
            <a:ext cx="5687291" cy="18681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TextBox 4">
            <a:hlinkClick r:id="" action="ppaction://customshow?id=1&amp;return=true"/>
          </p:cNvPr>
          <p:cNvSpPr txBox="1"/>
          <p:nvPr/>
        </p:nvSpPr>
        <p:spPr>
          <a:xfrm>
            <a:off x="838200" y="4673980"/>
            <a:ext cx="1122423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Волга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pic>
        <p:nvPicPr>
          <p:cNvPr id="35" name="Рисунок 34" descr="https://avatars.mds.yandex.net/i?id=29d720b96db7a7a2d643ecae5342b24d6c7b6fa1-488538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r="8291" b="1302"/>
          <a:stretch>
            <a:fillRect/>
          </a:stretch>
        </p:blipFill>
        <p:spPr bwMode="auto">
          <a:xfrm>
            <a:off x="4156363" y="1932330"/>
            <a:ext cx="5878355" cy="3534159"/>
          </a:xfrm>
          <a:custGeom>
            <a:avLst/>
            <a:gdLst>
              <a:gd name="connsiteX0" fmla="*/ 535161 w 3552783"/>
              <a:gd name="connsiteY0" fmla="*/ 0 h 2135989"/>
              <a:gd name="connsiteX1" fmla="*/ 729612 w 3552783"/>
              <a:gd name="connsiteY1" fmla="*/ 0 h 2135989"/>
              <a:gd name="connsiteX2" fmla="*/ 749667 w 3552783"/>
              <a:gd name="connsiteY2" fmla="*/ 3033 h 2135989"/>
              <a:gd name="connsiteX3" fmla="*/ 1666141 w 3552783"/>
              <a:gd name="connsiteY3" fmla="*/ 242145 h 2135989"/>
              <a:gd name="connsiteX4" fmla="*/ 2861920 w 3552783"/>
              <a:gd name="connsiteY4" fmla="*/ 40122 h 2135989"/>
              <a:gd name="connsiteX5" fmla="*/ 3530426 w 3552783"/>
              <a:gd name="connsiteY5" fmla="*/ 938001 h 2135989"/>
              <a:gd name="connsiteX6" fmla="*/ 3276205 w 3552783"/>
              <a:gd name="connsiteY6" fmla="*/ 1993008 h 2135989"/>
              <a:gd name="connsiteX7" fmla="*/ 2146335 w 3552783"/>
              <a:gd name="connsiteY7" fmla="*/ 1824656 h 2135989"/>
              <a:gd name="connsiteX8" fmla="*/ 903479 w 3552783"/>
              <a:gd name="connsiteY8" fmla="*/ 2105243 h 2135989"/>
              <a:gd name="connsiteX9" fmla="*/ 178479 w 3552783"/>
              <a:gd name="connsiteY9" fmla="*/ 1981785 h 2135989"/>
              <a:gd name="connsiteX10" fmla="*/ 18415 w 3552783"/>
              <a:gd name="connsiteY10" fmla="*/ 803319 h 2135989"/>
              <a:gd name="connsiteX11" fmla="*/ 508025 w 3552783"/>
              <a:gd name="connsiteY11" fmla="*/ 6452 h 21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52783" h="2135989">
                <a:moveTo>
                  <a:pt x="535161" y="0"/>
                </a:moveTo>
                <a:lnTo>
                  <a:pt x="729612" y="0"/>
                </a:lnTo>
                <a:lnTo>
                  <a:pt x="749667" y="3033"/>
                </a:lnTo>
                <a:cubicBezTo>
                  <a:pt x="1022057" y="54853"/>
                  <a:pt x="1371904" y="237936"/>
                  <a:pt x="1666141" y="242145"/>
                </a:cubicBezTo>
                <a:cubicBezTo>
                  <a:pt x="2058457" y="247756"/>
                  <a:pt x="2551206" y="-75855"/>
                  <a:pt x="2861920" y="40122"/>
                </a:cubicBezTo>
                <a:cubicBezTo>
                  <a:pt x="3172634" y="156098"/>
                  <a:pt x="3461378" y="612520"/>
                  <a:pt x="3530426" y="938001"/>
                </a:cubicBezTo>
                <a:cubicBezTo>
                  <a:pt x="3599474" y="1263482"/>
                  <a:pt x="3506887" y="1845232"/>
                  <a:pt x="3276205" y="1993008"/>
                </a:cubicBezTo>
                <a:cubicBezTo>
                  <a:pt x="3045524" y="2140783"/>
                  <a:pt x="2541790" y="1805950"/>
                  <a:pt x="2146335" y="1824656"/>
                </a:cubicBezTo>
                <a:cubicBezTo>
                  <a:pt x="1750881" y="1843361"/>
                  <a:pt x="1231455" y="2079055"/>
                  <a:pt x="903479" y="2105243"/>
                </a:cubicBezTo>
                <a:cubicBezTo>
                  <a:pt x="575503" y="2131431"/>
                  <a:pt x="321282" y="2198771"/>
                  <a:pt x="178479" y="1981785"/>
                </a:cubicBezTo>
                <a:cubicBezTo>
                  <a:pt x="35677" y="1764798"/>
                  <a:pt x="-36509" y="1132541"/>
                  <a:pt x="18415" y="803319"/>
                </a:cubicBezTo>
                <a:cubicBezTo>
                  <a:pt x="73339" y="474096"/>
                  <a:pt x="233404" y="99981"/>
                  <a:pt x="508025" y="64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" action="ppaction://customshow?id=0&amp;return=true"/>
          </p:cNvPr>
          <p:cNvSpPr txBox="1"/>
          <p:nvPr/>
        </p:nvSpPr>
        <p:spPr>
          <a:xfrm>
            <a:off x="852055" y="2083125"/>
            <a:ext cx="1370888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Енисей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7" name="TextBox 6">
            <a:hlinkClick r:id="" action="ppaction://customshow?id=0&amp;return=true"/>
          </p:cNvPr>
          <p:cNvSpPr txBox="1"/>
          <p:nvPr/>
        </p:nvSpPr>
        <p:spPr>
          <a:xfrm>
            <a:off x="838200" y="3801125"/>
            <a:ext cx="819455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Обь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sp>
        <p:nvSpPr>
          <p:cNvPr id="8" name="TextBox 7">
            <a:hlinkClick r:id="" action="ppaction://customshow?id=0&amp;return=true"/>
          </p:cNvPr>
          <p:cNvSpPr txBox="1"/>
          <p:nvPr/>
        </p:nvSpPr>
        <p:spPr>
          <a:xfrm>
            <a:off x="838200" y="2942125"/>
            <a:ext cx="997389" cy="46166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</a:rPr>
              <a:t>Лена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15" y="415636"/>
            <a:ext cx="10435442" cy="64423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7327" y="2845088"/>
            <a:ext cx="5908964" cy="1325563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  <a:t>Это не правильный ответ, попытайся ещё раз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Montserrat Black" panose="020B06040202020202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48800" y="5597235"/>
            <a:ext cx="1905000" cy="57972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21943" y="5597235"/>
            <a:ext cx="1886857" cy="579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Montserrat Black" panose="020B0604020202020204" charset="0"/>
              </a:rPr>
              <a:t>НАЗАД</a:t>
            </a:r>
            <a:endParaRPr lang="en-US" dirty="0">
              <a:latin typeface="Montserrat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98" y="459358"/>
            <a:ext cx="10140203" cy="62600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953" y="26877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  <a:t>Молодец!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  <a:t>Ты дал правильный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tserrat Black" panose="020B0604020202020204" charset="0"/>
              </a:rPr>
              <a:t>ответ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ontserrat Black" panose="020B060402020202020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61708" y="4710545"/>
            <a:ext cx="5992091" cy="146641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Звезда: 5 точек 61">
            <a:extLst>
              <a:ext uri="{FF2B5EF4-FFF2-40B4-BE49-F238E27FC236}">
                <a16:creationId xmlns:a16="http://schemas.microsoft.com/office/drawing/2014/main" id="{AAAE70CC-7FE8-A585-A389-A294289C3FEE}"/>
              </a:ext>
            </a:extLst>
          </p:cNvPr>
          <p:cNvSpPr/>
          <p:nvPr/>
        </p:nvSpPr>
        <p:spPr>
          <a:xfrm rot="20285630">
            <a:off x="8452299" y="1219606"/>
            <a:ext cx="779388" cy="713992"/>
          </a:xfrm>
          <a:prstGeom prst="star5">
            <a:avLst/>
          </a:prstGeom>
          <a:noFill/>
          <a:ln w="31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 descr="Изображение выглядит как текст, человек, сте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6325D86-B381-7667-6822-BC76D4735E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6" y="3163765"/>
            <a:ext cx="4467536" cy="3694235"/>
          </a:xfrm>
          <a:prstGeom prst="rect">
            <a:avLst/>
          </a:pr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62AEAE1C-198F-E8AD-BAF5-A7694C4C5DD2}"/>
              </a:ext>
            </a:extLst>
          </p:cNvPr>
          <p:cNvSpPr/>
          <p:nvPr/>
        </p:nvSpPr>
        <p:spPr>
          <a:xfrm flipH="1">
            <a:off x="0" y="2082666"/>
            <a:ext cx="8489483" cy="4775334"/>
          </a:xfrm>
          <a:custGeom>
            <a:avLst/>
            <a:gdLst>
              <a:gd name="connsiteX0" fmla="*/ 12192000 w 12192000"/>
              <a:gd name="connsiteY0" fmla="*/ 5616472 h 6858000"/>
              <a:gd name="connsiteX1" fmla="*/ 12192000 w 12192000"/>
              <a:gd name="connsiteY1" fmla="*/ 6858000 h 6858000"/>
              <a:gd name="connsiteX2" fmla="*/ 10394898 w 12192000"/>
              <a:gd name="connsiteY2" fmla="*/ 6858000 h 6858000"/>
              <a:gd name="connsiteX3" fmla="*/ 10503717 w 12192000"/>
              <a:gd name="connsiteY3" fmla="*/ 6805401 h 6858000"/>
              <a:gd name="connsiteX4" fmla="*/ 12132908 w 12192000"/>
              <a:gd name="connsiteY4" fmla="*/ 568341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4602520 h 6858000"/>
              <a:gd name="connsiteX8" fmla="*/ 12174153 w 12192000"/>
              <a:gd name="connsiteY8" fmla="*/ 4574708 h 6858000"/>
              <a:gd name="connsiteX9" fmla="*/ 11521440 w 12192000"/>
              <a:gd name="connsiteY9" fmla="*/ 3975234 h 6858000"/>
              <a:gd name="connsiteX10" fmla="*/ 9779266 w 12192000"/>
              <a:gd name="connsiteY10" fmla="*/ 3590224 h 6858000"/>
              <a:gd name="connsiteX11" fmla="*/ 8672361 w 12192000"/>
              <a:gd name="connsiteY11" fmla="*/ 4273617 h 6858000"/>
              <a:gd name="connsiteX12" fmla="*/ 7190070 w 12192000"/>
              <a:gd name="connsiteY12" fmla="*/ 5346835 h 6858000"/>
              <a:gd name="connsiteX13" fmla="*/ 7459579 w 12192000"/>
              <a:gd name="connsiteY13" fmla="*/ 6728059 h 6858000"/>
              <a:gd name="connsiteX14" fmla="*/ 7649594 w 12192000"/>
              <a:gd name="connsiteY14" fmla="*/ 6837688 h 6858000"/>
              <a:gd name="connsiteX15" fmla="*/ 7695954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12192000" y="5616472"/>
                </a:moveTo>
                <a:lnTo>
                  <a:pt x="12192000" y="6858000"/>
                </a:lnTo>
                <a:lnTo>
                  <a:pt x="10394898" y="6858000"/>
                </a:lnTo>
                <a:lnTo>
                  <a:pt x="10503717" y="6805401"/>
                </a:lnTo>
                <a:cubicBezTo>
                  <a:pt x="11104582" y="6502516"/>
                  <a:pt x="11777269" y="6054144"/>
                  <a:pt x="12132908" y="568341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602520"/>
                </a:lnTo>
                <a:lnTo>
                  <a:pt x="12174153" y="4574708"/>
                </a:lnTo>
                <a:cubicBezTo>
                  <a:pt x="11993880" y="4333775"/>
                  <a:pt x="11737206" y="4121618"/>
                  <a:pt x="11521440" y="3975234"/>
                </a:cubicBezTo>
                <a:cubicBezTo>
                  <a:pt x="11089907" y="3682466"/>
                  <a:pt x="10254112" y="3540494"/>
                  <a:pt x="9779266" y="3590224"/>
                </a:cubicBezTo>
                <a:cubicBezTo>
                  <a:pt x="9304420" y="3639954"/>
                  <a:pt x="9103894" y="3980849"/>
                  <a:pt x="8672361" y="4273617"/>
                </a:cubicBezTo>
                <a:cubicBezTo>
                  <a:pt x="8240828" y="4566385"/>
                  <a:pt x="7392200" y="4937761"/>
                  <a:pt x="7190070" y="5346835"/>
                </a:cubicBezTo>
                <a:cubicBezTo>
                  <a:pt x="6987940" y="5755909"/>
                  <a:pt x="7028046" y="6435291"/>
                  <a:pt x="7459579" y="6728059"/>
                </a:cubicBezTo>
                <a:cubicBezTo>
                  <a:pt x="7513521" y="6764655"/>
                  <a:pt x="7577439" y="6801565"/>
                  <a:pt x="7649594" y="6837688"/>
                </a:cubicBezTo>
                <a:lnTo>
                  <a:pt x="76959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16281E-70BD-B1B3-1420-DC4B49079744}"/>
              </a:ext>
            </a:extLst>
          </p:cNvPr>
          <p:cNvSpPr txBox="1"/>
          <p:nvPr/>
        </p:nvSpPr>
        <p:spPr>
          <a:xfrm>
            <a:off x="3829788" y="5700336"/>
            <a:ext cx="186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serrat Light" pitchFamily="2" charset="-52"/>
              </a:rPr>
              <a:t>Пётр Петрович Семёнов-Тян-Шанский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31" name="Овал 16">
            <a:extLst>
              <a:ext uri="{FF2B5EF4-FFF2-40B4-BE49-F238E27FC236}">
                <a16:creationId xmlns:a16="http://schemas.microsoft.com/office/drawing/2014/main" id="{F12EAA4B-9A2A-F6E4-1FAA-E5851684E499}"/>
              </a:ext>
            </a:extLst>
          </p:cNvPr>
          <p:cNvSpPr/>
          <p:nvPr/>
        </p:nvSpPr>
        <p:spPr>
          <a:xfrm rot="8441180">
            <a:off x="2057893" y="4130086"/>
            <a:ext cx="1201794" cy="1399595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  <a:gd name="connsiteX0" fmla="*/ 58246 w 1507180"/>
              <a:gd name="connsiteY0" fmla="*/ 468623 h 1401488"/>
              <a:gd name="connsiteX1" fmla="*/ 795616 w 1507180"/>
              <a:gd name="connsiteY1" fmla="*/ 59714 h 1401488"/>
              <a:gd name="connsiteX2" fmla="*/ 1105513 w 1507180"/>
              <a:gd name="connsiteY2" fmla="*/ 175042 h 1401488"/>
              <a:gd name="connsiteX3" fmla="*/ 1016996 w 1507180"/>
              <a:gd name="connsiteY3" fmla="*/ 617980 h 1401488"/>
              <a:gd name="connsiteX4" fmla="*/ 1305756 w 1507180"/>
              <a:gd name="connsiteY4" fmla="*/ 632253 h 1401488"/>
              <a:gd name="connsiteX5" fmla="*/ 1450133 w 1507180"/>
              <a:gd name="connsiteY5" fmla="*/ 887486 h 1401488"/>
              <a:gd name="connsiteX6" fmla="*/ 1230641 w 1507180"/>
              <a:gd name="connsiteY6" fmla="*/ 1378221 h 1401488"/>
              <a:gd name="connsiteX7" fmla="*/ 179598 w 1507180"/>
              <a:gd name="connsiteY7" fmla="*/ 1233996 h 1401488"/>
              <a:gd name="connsiteX8" fmla="*/ 58246 w 1507180"/>
              <a:gd name="connsiteY8" fmla="*/ 468623 h 1401488"/>
              <a:gd name="connsiteX0" fmla="*/ 206763 w 1405440"/>
              <a:gd name="connsiteY0" fmla="*/ 526374 h 1401488"/>
              <a:gd name="connsiteX1" fmla="*/ 693876 w 1405440"/>
              <a:gd name="connsiteY1" fmla="*/ 59714 h 1401488"/>
              <a:gd name="connsiteX2" fmla="*/ 1003773 w 1405440"/>
              <a:gd name="connsiteY2" fmla="*/ 175042 h 1401488"/>
              <a:gd name="connsiteX3" fmla="*/ 915256 w 1405440"/>
              <a:gd name="connsiteY3" fmla="*/ 617980 h 1401488"/>
              <a:gd name="connsiteX4" fmla="*/ 1204016 w 1405440"/>
              <a:gd name="connsiteY4" fmla="*/ 632253 h 1401488"/>
              <a:gd name="connsiteX5" fmla="*/ 1348393 w 1405440"/>
              <a:gd name="connsiteY5" fmla="*/ 887486 h 1401488"/>
              <a:gd name="connsiteX6" fmla="*/ 1128901 w 1405440"/>
              <a:gd name="connsiteY6" fmla="*/ 1378221 h 1401488"/>
              <a:gd name="connsiteX7" fmla="*/ 77858 w 1405440"/>
              <a:gd name="connsiteY7" fmla="*/ 1233996 h 1401488"/>
              <a:gd name="connsiteX8" fmla="*/ 206763 w 1405440"/>
              <a:gd name="connsiteY8" fmla="*/ 526374 h 1401488"/>
              <a:gd name="connsiteX0" fmla="*/ 206763 w 1405440"/>
              <a:gd name="connsiteY0" fmla="*/ 521954 h 1397068"/>
              <a:gd name="connsiteX1" fmla="*/ 693876 w 1405440"/>
              <a:gd name="connsiteY1" fmla="*/ 55294 h 1397068"/>
              <a:gd name="connsiteX2" fmla="*/ 1003773 w 1405440"/>
              <a:gd name="connsiteY2" fmla="*/ 170622 h 1397068"/>
              <a:gd name="connsiteX3" fmla="*/ 1232889 w 1405440"/>
              <a:gd name="connsiteY3" fmla="*/ 449931 h 1397068"/>
              <a:gd name="connsiteX4" fmla="*/ 1204016 w 1405440"/>
              <a:gd name="connsiteY4" fmla="*/ 627833 h 1397068"/>
              <a:gd name="connsiteX5" fmla="*/ 1348393 w 1405440"/>
              <a:gd name="connsiteY5" fmla="*/ 883066 h 1397068"/>
              <a:gd name="connsiteX6" fmla="*/ 1128901 w 1405440"/>
              <a:gd name="connsiteY6" fmla="*/ 1373801 h 1397068"/>
              <a:gd name="connsiteX7" fmla="*/ 77858 w 1405440"/>
              <a:gd name="connsiteY7" fmla="*/ 1229576 h 1397068"/>
              <a:gd name="connsiteX8" fmla="*/ 206763 w 1405440"/>
              <a:gd name="connsiteY8" fmla="*/ 521954 h 1397068"/>
              <a:gd name="connsiteX0" fmla="*/ 3117 w 1201794"/>
              <a:gd name="connsiteY0" fmla="*/ 521954 h 1399595"/>
              <a:gd name="connsiteX1" fmla="*/ 490230 w 1201794"/>
              <a:gd name="connsiteY1" fmla="*/ 55294 h 1399595"/>
              <a:gd name="connsiteX2" fmla="*/ 800127 w 1201794"/>
              <a:gd name="connsiteY2" fmla="*/ 170622 h 1399595"/>
              <a:gd name="connsiteX3" fmla="*/ 1029243 w 1201794"/>
              <a:gd name="connsiteY3" fmla="*/ 449931 h 1399595"/>
              <a:gd name="connsiteX4" fmla="*/ 1000370 w 1201794"/>
              <a:gd name="connsiteY4" fmla="*/ 627833 h 1399595"/>
              <a:gd name="connsiteX5" fmla="*/ 1144747 w 1201794"/>
              <a:gd name="connsiteY5" fmla="*/ 883066 h 1399595"/>
              <a:gd name="connsiteX6" fmla="*/ 925255 w 1201794"/>
              <a:gd name="connsiteY6" fmla="*/ 1373801 h 1399595"/>
              <a:gd name="connsiteX7" fmla="*/ 326599 w 1201794"/>
              <a:gd name="connsiteY7" fmla="*/ 1239201 h 1399595"/>
              <a:gd name="connsiteX8" fmla="*/ 3117 w 1201794"/>
              <a:gd name="connsiteY8" fmla="*/ 521954 h 13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794" h="1399595">
                <a:moveTo>
                  <a:pt x="3117" y="521954"/>
                </a:moveTo>
                <a:cubicBezTo>
                  <a:pt x="30389" y="324636"/>
                  <a:pt x="294831" y="206894"/>
                  <a:pt x="490230" y="55294"/>
                </a:cubicBezTo>
                <a:cubicBezTo>
                  <a:pt x="685629" y="-96306"/>
                  <a:pt x="710292" y="104849"/>
                  <a:pt x="800127" y="170622"/>
                </a:cubicBezTo>
                <a:cubicBezTo>
                  <a:pt x="889963" y="236395"/>
                  <a:pt x="833844" y="298331"/>
                  <a:pt x="1029243" y="449931"/>
                </a:cubicBezTo>
                <a:cubicBezTo>
                  <a:pt x="1224642" y="601531"/>
                  <a:pt x="1032454" y="502705"/>
                  <a:pt x="1000370" y="627833"/>
                </a:cubicBezTo>
                <a:cubicBezTo>
                  <a:pt x="968286" y="752961"/>
                  <a:pt x="1340146" y="731466"/>
                  <a:pt x="1144747" y="883066"/>
                </a:cubicBezTo>
                <a:cubicBezTo>
                  <a:pt x="949348" y="1034666"/>
                  <a:pt x="1061613" y="1314445"/>
                  <a:pt x="925255" y="1373801"/>
                </a:cubicBezTo>
                <a:cubicBezTo>
                  <a:pt x="788897" y="1433157"/>
                  <a:pt x="521998" y="1390801"/>
                  <a:pt x="326599" y="1239201"/>
                </a:cubicBezTo>
                <a:cubicBezTo>
                  <a:pt x="131200" y="1087601"/>
                  <a:pt x="-24155" y="719272"/>
                  <a:pt x="3117" y="52195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41847F-BAAB-DD32-E91C-FFFD1FE54D4C}"/>
              </a:ext>
            </a:extLst>
          </p:cNvPr>
          <p:cNvSpPr txBox="1">
            <a:spLocks/>
          </p:cNvSpPr>
          <p:nvPr/>
        </p:nvSpPr>
        <p:spPr>
          <a:xfrm>
            <a:off x="672952" y="445740"/>
            <a:ext cx="6432612" cy="118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РОССИЯ – НЕОБЪЯТНАЯ РОДИНА МОЯ!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28D78-5782-FD46-72A6-26C0ECB590FA}"/>
              </a:ext>
            </a:extLst>
          </p:cNvPr>
          <p:cNvSpPr txBox="1"/>
          <p:nvPr/>
        </p:nvSpPr>
        <p:spPr>
          <a:xfrm>
            <a:off x="821645" y="1983651"/>
            <a:ext cx="526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Россия – самая большая страна в мире!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Наша страна занимает 1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/8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часть суши всей планеты Земля!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9EACB-C50C-591A-99CC-D31FA005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7" y="426054"/>
            <a:ext cx="6432612" cy="118073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РОССИЯ – НЕОБЪЯТНАЯ РОДИНА МОЯ!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938458-A43D-A58F-9D6E-9C5A1A5A417D}"/>
              </a:ext>
            </a:extLst>
          </p:cNvPr>
          <p:cNvSpPr/>
          <p:nvPr/>
        </p:nvSpPr>
        <p:spPr>
          <a:xfrm>
            <a:off x="785645" y="2067316"/>
            <a:ext cx="36000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Рисунок 14" descr="Изображение выглядит как природа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2307C57F-C9F5-5967-002D-CEBB9EF1CB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26" y="3291630"/>
            <a:ext cx="6044179" cy="344288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человек, мужчина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25A6F3D8-E67A-E751-E8D3-509585C627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r="16528" b="17327"/>
          <a:stretch/>
        </p:blipFill>
        <p:spPr>
          <a:xfrm>
            <a:off x="413409" y="3163766"/>
            <a:ext cx="3305922" cy="305415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3D12F5A-F46C-CFE3-E30C-812FD15452CF}"/>
              </a:ext>
            </a:extLst>
          </p:cNvPr>
          <p:cNvSpPr txBox="1"/>
          <p:nvPr/>
        </p:nvSpPr>
        <p:spPr>
          <a:xfrm>
            <a:off x="3821765" y="5692315"/>
            <a:ext cx="186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Пётр Петрович Семёнов-Тян-Шанский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D8A797E-466D-5C78-115E-5583826992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t="27204" r="18560" b="39896"/>
          <a:stretch/>
        </p:blipFill>
        <p:spPr>
          <a:xfrm rot="1262307" flipV="1">
            <a:off x="2677421" y="4444648"/>
            <a:ext cx="2516790" cy="105337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3C6B44C-F9A8-A3FC-8272-C591C98D7848}"/>
              </a:ext>
            </a:extLst>
          </p:cNvPr>
          <p:cNvSpPr txBox="1"/>
          <p:nvPr/>
        </p:nvSpPr>
        <p:spPr>
          <a:xfrm>
            <a:off x="3620099" y="6454071"/>
            <a:ext cx="2295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Русский географ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8EA9675-08DD-E332-9EFF-159949C3A7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t="27204" r="18560" b="39896"/>
          <a:stretch/>
        </p:blipFill>
        <p:spPr>
          <a:xfrm rot="16951488">
            <a:off x="8624553" y="3024809"/>
            <a:ext cx="1959335" cy="8200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внешний, здание, река&#10;&#10;Автоматически созданное описание">
            <a:extLst>
              <a:ext uri="{FF2B5EF4-FFF2-40B4-BE49-F238E27FC236}">
                <a16:creationId xmlns:a16="http://schemas.microsoft.com/office/drawing/2014/main" id="{1F76CCC5-4231-7767-4DB6-53EE9FB477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5052" r="10278" b="-729"/>
          <a:stretch/>
        </p:blipFill>
        <p:spPr>
          <a:xfrm>
            <a:off x="7733945" y="1556551"/>
            <a:ext cx="1956117" cy="1398728"/>
          </a:xfrm>
          <a:custGeom>
            <a:avLst/>
            <a:gdLst>
              <a:gd name="connsiteX0" fmla="*/ 1320731 w 1956117"/>
              <a:gd name="connsiteY0" fmla="*/ 85 h 1398728"/>
              <a:gd name="connsiteX1" fmla="*/ 1956117 w 1956117"/>
              <a:gd name="connsiteY1" fmla="*/ 651336 h 1398728"/>
              <a:gd name="connsiteX2" fmla="*/ 788460 w 1956117"/>
              <a:gd name="connsiteY2" fmla="*/ 1339543 h 1398728"/>
              <a:gd name="connsiteX3" fmla="*/ 5814 w 1956117"/>
              <a:gd name="connsiteY3" fmla="*/ 641711 h 1398728"/>
              <a:gd name="connsiteX4" fmla="*/ 1134970 w 1956117"/>
              <a:gd name="connsiteY4" fmla="*/ 40131 h 1398728"/>
              <a:gd name="connsiteX5" fmla="*/ 1320731 w 1956117"/>
              <a:gd name="connsiteY5" fmla="*/ 85 h 139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6117" h="1398728">
                <a:moveTo>
                  <a:pt x="1320731" y="85"/>
                </a:moveTo>
                <a:cubicBezTo>
                  <a:pt x="1609553" y="5515"/>
                  <a:pt x="1956117" y="273410"/>
                  <a:pt x="1956117" y="651336"/>
                </a:cubicBezTo>
                <a:cubicBezTo>
                  <a:pt x="1956117" y="1116476"/>
                  <a:pt x="1248264" y="1562528"/>
                  <a:pt x="788460" y="1339543"/>
                </a:cubicBezTo>
                <a:cubicBezTo>
                  <a:pt x="328656" y="1116558"/>
                  <a:pt x="-51938" y="858280"/>
                  <a:pt x="5814" y="641711"/>
                </a:cubicBezTo>
                <a:cubicBezTo>
                  <a:pt x="63566" y="425142"/>
                  <a:pt x="838795" y="192531"/>
                  <a:pt x="1134970" y="40131"/>
                </a:cubicBezTo>
                <a:cubicBezTo>
                  <a:pt x="1190503" y="11556"/>
                  <a:pt x="1254079" y="-1168"/>
                  <a:pt x="1320731" y="85"/>
                </a:cubicBezTo>
                <a:close/>
              </a:path>
            </a:pathLst>
          </a:cu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6AD3124-6D77-7105-FE7F-F496647A486D}"/>
              </a:ext>
            </a:extLst>
          </p:cNvPr>
          <p:cNvSpPr txBox="1"/>
          <p:nvPr/>
        </p:nvSpPr>
        <p:spPr>
          <a:xfrm>
            <a:off x="9622033" y="2053212"/>
            <a:ext cx="2262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- Сердце и столица России, Москва!</a:t>
            </a:r>
          </a:p>
        </p:txBody>
      </p:sp>
    </p:spTree>
    <p:extLst>
      <p:ext uri="{BB962C8B-B14F-4D97-AF65-F5344CB8AC3E}">
        <p14:creationId xmlns:p14="http://schemas.microsoft.com/office/powerpoint/2010/main" val="42424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41847F-BAAB-DD32-E91C-FFFD1FE54D4C}"/>
              </a:ext>
            </a:extLst>
          </p:cNvPr>
          <p:cNvSpPr txBox="1">
            <a:spLocks/>
          </p:cNvSpPr>
          <p:nvPr/>
        </p:nvSpPr>
        <p:spPr>
          <a:xfrm>
            <a:off x="670266" y="448637"/>
            <a:ext cx="6638159" cy="118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СИМВОЛЫ РОССИЙСКОЙ ФЕДЕРАЦИИ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9EACB-C50C-591A-99CC-D31FA005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7" y="426054"/>
            <a:ext cx="6699694" cy="118073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СИМВОЛЫ 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5D267-E254-5633-2367-EC61A8F85457}"/>
              </a:ext>
            </a:extLst>
          </p:cNvPr>
          <p:cNvSpPr txBox="1"/>
          <p:nvPr/>
        </p:nvSpPr>
        <p:spPr>
          <a:xfrm>
            <a:off x="670266" y="3617454"/>
            <a:ext cx="5362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Государственный флаг России представляет собой прямоугольное полотнище из трёх равновеликих горизонтальных полос: верхней — белого, средней — синего и нижней — красного цвета.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118DC9-2EC6-0B35-0278-088EC8A7BF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16537" y="3725729"/>
            <a:ext cx="3994592" cy="26611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86C123-7B13-1A6D-2B50-042F66EE56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4780" flipV="1">
            <a:off x="8679283" y="2165197"/>
            <a:ext cx="1960989" cy="10141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CF3CE0-13B7-9086-899E-9F49AA058F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34692" r="21996" b="43431"/>
          <a:stretch/>
        </p:blipFill>
        <p:spPr>
          <a:xfrm rot="2849389" flipH="1">
            <a:off x="5852129" y="3587842"/>
            <a:ext cx="2673728" cy="103177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05A6D1-8F96-72DC-FDF3-669E9BF6BF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166">
            <a:off x="5849117" y="5515395"/>
            <a:ext cx="1960989" cy="10141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F06E47-A0C3-6619-B7F2-210CA979D77C}"/>
              </a:ext>
            </a:extLst>
          </p:cNvPr>
          <p:cNvSpPr txBox="1"/>
          <p:nvPr/>
        </p:nvSpPr>
        <p:spPr>
          <a:xfrm>
            <a:off x="6757045" y="2532619"/>
            <a:ext cx="1857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Верность и честность!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2AC11C-0339-C43E-60A8-8F72A89D201C}"/>
              </a:ext>
            </a:extLst>
          </p:cNvPr>
          <p:cNvSpPr txBox="1"/>
          <p:nvPr/>
        </p:nvSpPr>
        <p:spPr>
          <a:xfrm>
            <a:off x="6181556" y="5837805"/>
            <a:ext cx="185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Мужество, храбрость, великодушие, любовь!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45A6D9-BAB4-1D1C-FC9C-C472F8E32B5F}"/>
              </a:ext>
            </a:extLst>
          </p:cNvPr>
          <p:cNvSpPr txBox="1"/>
          <p:nvPr/>
        </p:nvSpPr>
        <p:spPr>
          <a:xfrm>
            <a:off x="9262028" y="1947844"/>
            <a:ext cx="1857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Благородство, мир и свободу!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8F342B-EDF8-D8E8-39AD-C9F97058F0F1}"/>
              </a:ext>
            </a:extLst>
          </p:cNvPr>
          <p:cNvSpPr txBox="1"/>
          <p:nvPr/>
        </p:nvSpPr>
        <p:spPr>
          <a:xfrm>
            <a:off x="821645" y="1983651"/>
            <a:ext cx="526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Каждая страна имеет свои символы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: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флаг, герб и гимн. У нашей России они тоже есть, да ещё какие!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075AA27-3200-B0D9-EB2C-15A1DFE3E8B1}"/>
              </a:ext>
            </a:extLst>
          </p:cNvPr>
          <p:cNvSpPr/>
          <p:nvPr/>
        </p:nvSpPr>
        <p:spPr>
          <a:xfrm>
            <a:off x="785645" y="2067316"/>
            <a:ext cx="36000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25BC2C-2806-86F9-47E5-B0F5550FAD74}"/>
              </a:ext>
            </a:extLst>
          </p:cNvPr>
          <p:cNvSpPr txBox="1"/>
          <p:nvPr/>
        </p:nvSpPr>
        <p:spPr>
          <a:xfrm>
            <a:off x="651017" y="5653139"/>
            <a:ext cx="536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Каждый цвет флага что-то символизирует!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36" name="Звезда: 5 точек 35">
            <a:extLst>
              <a:ext uri="{FF2B5EF4-FFF2-40B4-BE49-F238E27FC236}">
                <a16:creationId xmlns:a16="http://schemas.microsoft.com/office/drawing/2014/main" id="{CF1E669E-7F12-04CF-60F2-C6160B47CB82}"/>
              </a:ext>
            </a:extLst>
          </p:cNvPr>
          <p:cNvSpPr/>
          <p:nvPr/>
        </p:nvSpPr>
        <p:spPr>
          <a:xfrm rot="1132613">
            <a:off x="11235611" y="2725699"/>
            <a:ext cx="627592" cy="574933"/>
          </a:xfrm>
          <a:prstGeom prst="star5">
            <a:avLst/>
          </a:prstGeom>
          <a:noFill/>
          <a:ln w="31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16">
            <a:extLst>
              <a:ext uri="{FF2B5EF4-FFF2-40B4-BE49-F238E27FC236}">
                <a16:creationId xmlns:a16="http://schemas.microsoft.com/office/drawing/2014/main" id="{52CB151C-E177-7F96-CA3C-A8B9381C2372}"/>
              </a:ext>
            </a:extLst>
          </p:cNvPr>
          <p:cNvSpPr/>
          <p:nvPr/>
        </p:nvSpPr>
        <p:spPr>
          <a:xfrm>
            <a:off x="7394298" y="1362726"/>
            <a:ext cx="964592" cy="1123352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  <a:gd name="connsiteX0" fmla="*/ 58246 w 1507180"/>
              <a:gd name="connsiteY0" fmla="*/ 468623 h 1401488"/>
              <a:gd name="connsiteX1" fmla="*/ 795616 w 1507180"/>
              <a:gd name="connsiteY1" fmla="*/ 59714 h 1401488"/>
              <a:gd name="connsiteX2" fmla="*/ 1105513 w 1507180"/>
              <a:gd name="connsiteY2" fmla="*/ 175042 h 1401488"/>
              <a:gd name="connsiteX3" fmla="*/ 1016996 w 1507180"/>
              <a:gd name="connsiteY3" fmla="*/ 617980 h 1401488"/>
              <a:gd name="connsiteX4" fmla="*/ 1305756 w 1507180"/>
              <a:gd name="connsiteY4" fmla="*/ 632253 h 1401488"/>
              <a:gd name="connsiteX5" fmla="*/ 1450133 w 1507180"/>
              <a:gd name="connsiteY5" fmla="*/ 887486 h 1401488"/>
              <a:gd name="connsiteX6" fmla="*/ 1230641 w 1507180"/>
              <a:gd name="connsiteY6" fmla="*/ 1378221 h 1401488"/>
              <a:gd name="connsiteX7" fmla="*/ 179598 w 1507180"/>
              <a:gd name="connsiteY7" fmla="*/ 1233996 h 1401488"/>
              <a:gd name="connsiteX8" fmla="*/ 58246 w 1507180"/>
              <a:gd name="connsiteY8" fmla="*/ 468623 h 1401488"/>
              <a:gd name="connsiteX0" fmla="*/ 206763 w 1405440"/>
              <a:gd name="connsiteY0" fmla="*/ 526374 h 1401488"/>
              <a:gd name="connsiteX1" fmla="*/ 693876 w 1405440"/>
              <a:gd name="connsiteY1" fmla="*/ 59714 h 1401488"/>
              <a:gd name="connsiteX2" fmla="*/ 1003773 w 1405440"/>
              <a:gd name="connsiteY2" fmla="*/ 175042 h 1401488"/>
              <a:gd name="connsiteX3" fmla="*/ 915256 w 1405440"/>
              <a:gd name="connsiteY3" fmla="*/ 617980 h 1401488"/>
              <a:gd name="connsiteX4" fmla="*/ 1204016 w 1405440"/>
              <a:gd name="connsiteY4" fmla="*/ 632253 h 1401488"/>
              <a:gd name="connsiteX5" fmla="*/ 1348393 w 1405440"/>
              <a:gd name="connsiteY5" fmla="*/ 887486 h 1401488"/>
              <a:gd name="connsiteX6" fmla="*/ 1128901 w 1405440"/>
              <a:gd name="connsiteY6" fmla="*/ 1378221 h 1401488"/>
              <a:gd name="connsiteX7" fmla="*/ 77858 w 1405440"/>
              <a:gd name="connsiteY7" fmla="*/ 1233996 h 1401488"/>
              <a:gd name="connsiteX8" fmla="*/ 206763 w 1405440"/>
              <a:gd name="connsiteY8" fmla="*/ 526374 h 1401488"/>
              <a:gd name="connsiteX0" fmla="*/ 206763 w 1405440"/>
              <a:gd name="connsiteY0" fmla="*/ 521954 h 1397068"/>
              <a:gd name="connsiteX1" fmla="*/ 693876 w 1405440"/>
              <a:gd name="connsiteY1" fmla="*/ 55294 h 1397068"/>
              <a:gd name="connsiteX2" fmla="*/ 1003773 w 1405440"/>
              <a:gd name="connsiteY2" fmla="*/ 170622 h 1397068"/>
              <a:gd name="connsiteX3" fmla="*/ 1232889 w 1405440"/>
              <a:gd name="connsiteY3" fmla="*/ 449931 h 1397068"/>
              <a:gd name="connsiteX4" fmla="*/ 1204016 w 1405440"/>
              <a:gd name="connsiteY4" fmla="*/ 627833 h 1397068"/>
              <a:gd name="connsiteX5" fmla="*/ 1348393 w 1405440"/>
              <a:gd name="connsiteY5" fmla="*/ 883066 h 1397068"/>
              <a:gd name="connsiteX6" fmla="*/ 1128901 w 1405440"/>
              <a:gd name="connsiteY6" fmla="*/ 1373801 h 1397068"/>
              <a:gd name="connsiteX7" fmla="*/ 77858 w 1405440"/>
              <a:gd name="connsiteY7" fmla="*/ 1229576 h 1397068"/>
              <a:gd name="connsiteX8" fmla="*/ 206763 w 1405440"/>
              <a:gd name="connsiteY8" fmla="*/ 521954 h 1397068"/>
              <a:gd name="connsiteX0" fmla="*/ 3117 w 1201794"/>
              <a:gd name="connsiteY0" fmla="*/ 521954 h 1399595"/>
              <a:gd name="connsiteX1" fmla="*/ 490230 w 1201794"/>
              <a:gd name="connsiteY1" fmla="*/ 55294 h 1399595"/>
              <a:gd name="connsiteX2" fmla="*/ 800127 w 1201794"/>
              <a:gd name="connsiteY2" fmla="*/ 170622 h 1399595"/>
              <a:gd name="connsiteX3" fmla="*/ 1029243 w 1201794"/>
              <a:gd name="connsiteY3" fmla="*/ 449931 h 1399595"/>
              <a:gd name="connsiteX4" fmla="*/ 1000370 w 1201794"/>
              <a:gd name="connsiteY4" fmla="*/ 627833 h 1399595"/>
              <a:gd name="connsiteX5" fmla="*/ 1144747 w 1201794"/>
              <a:gd name="connsiteY5" fmla="*/ 883066 h 1399595"/>
              <a:gd name="connsiteX6" fmla="*/ 925255 w 1201794"/>
              <a:gd name="connsiteY6" fmla="*/ 1373801 h 1399595"/>
              <a:gd name="connsiteX7" fmla="*/ 326599 w 1201794"/>
              <a:gd name="connsiteY7" fmla="*/ 1239201 h 1399595"/>
              <a:gd name="connsiteX8" fmla="*/ 3117 w 1201794"/>
              <a:gd name="connsiteY8" fmla="*/ 521954 h 13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794" h="1399595">
                <a:moveTo>
                  <a:pt x="3117" y="521954"/>
                </a:moveTo>
                <a:cubicBezTo>
                  <a:pt x="30389" y="324636"/>
                  <a:pt x="294831" y="206894"/>
                  <a:pt x="490230" y="55294"/>
                </a:cubicBezTo>
                <a:cubicBezTo>
                  <a:pt x="685629" y="-96306"/>
                  <a:pt x="710292" y="104849"/>
                  <a:pt x="800127" y="170622"/>
                </a:cubicBezTo>
                <a:cubicBezTo>
                  <a:pt x="889963" y="236395"/>
                  <a:pt x="833844" y="298331"/>
                  <a:pt x="1029243" y="449931"/>
                </a:cubicBezTo>
                <a:cubicBezTo>
                  <a:pt x="1224642" y="601531"/>
                  <a:pt x="1032454" y="502705"/>
                  <a:pt x="1000370" y="627833"/>
                </a:cubicBezTo>
                <a:cubicBezTo>
                  <a:pt x="968286" y="752961"/>
                  <a:pt x="1340146" y="731466"/>
                  <a:pt x="1144747" y="883066"/>
                </a:cubicBezTo>
                <a:cubicBezTo>
                  <a:pt x="949348" y="1034666"/>
                  <a:pt x="1061613" y="1314445"/>
                  <a:pt x="925255" y="1373801"/>
                </a:cubicBezTo>
                <a:cubicBezTo>
                  <a:pt x="788897" y="1433157"/>
                  <a:pt x="521998" y="1390801"/>
                  <a:pt x="326599" y="1239201"/>
                </a:cubicBezTo>
                <a:cubicBezTo>
                  <a:pt x="131200" y="1087601"/>
                  <a:pt x="-24155" y="719272"/>
                  <a:pt x="3117" y="52195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Рисунок 39" descr="Голубь контур">
            <a:extLst>
              <a:ext uri="{FF2B5EF4-FFF2-40B4-BE49-F238E27FC236}">
                <a16:creationId xmlns:a16="http://schemas.microsoft.com/office/drawing/2014/main" id="{10D2ED1A-2EE5-44C6-FBE5-16E565D67D0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42973" y="1228538"/>
            <a:ext cx="914400" cy="914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CAD22E3-2719-2D32-8BEB-5537890DC7C9}"/>
              </a:ext>
            </a:extLst>
          </p:cNvPr>
          <p:cNvSpPr txBox="1"/>
          <p:nvPr/>
        </p:nvSpPr>
        <p:spPr>
          <a:xfrm>
            <a:off x="8346549" y="6424590"/>
            <a:ext cx="3344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Флаг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9121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Овал 16">
            <a:extLst>
              <a:ext uri="{FF2B5EF4-FFF2-40B4-BE49-F238E27FC236}">
                <a16:creationId xmlns:a16="http://schemas.microsoft.com/office/drawing/2014/main" id="{CA1F1DB4-ACEA-EA76-07B9-135C164A762E}"/>
              </a:ext>
            </a:extLst>
          </p:cNvPr>
          <p:cNvSpPr/>
          <p:nvPr/>
        </p:nvSpPr>
        <p:spPr>
          <a:xfrm>
            <a:off x="668030" y="4533542"/>
            <a:ext cx="818193" cy="952858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  <a:gd name="connsiteX0" fmla="*/ 58246 w 1507180"/>
              <a:gd name="connsiteY0" fmla="*/ 468623 h 1401488"/>
              <a:gd name="connsiteX1" fmla="*/ 795616 w 1507180"/>
              <a:gd name="connsiteY1" fmla="*/ 59714 h 1401488"/>
              <a:gd name="connsiteX2" fmla="*/ 1105513 w 1507180"/>
              <a:gd name="connsiteY2" fmla="*/ 175042 h 1401488"/>
              <a:gd name="connsiteX3" fmla="*/ 1016996 w 1507180"/>
              <a:gd name="connsiteY3" fmla="*/ 617980 h 1401488"/>
              <a:gd name="connsiteX4" fmla="*/ 1305756 w 1507180"/>
              <a:gd name="connsiteY4" fmla="*/ 632253 h 1401488"/>
              <a:gd name="connsiteX5" fmla="*/ 1450133 w 1507180"/>
              <a:gd name="connsiteY5" fmla="*/ 887486 h 1401488"/>
              <a:gd name="connsiteX6" fmla="*/ 1230641 w 1507180"/>
              <a:gd name="connsiteY6" fmla="*/ 1378221 h 1401488"/>
              <a:gd name="connsiteX7" fmla="*/ 179598 w 1507180"/>
              <a:gd name="connsiteY7" fmla="*/ 1233996 h 1401488"/>
              <a:gd name="connsiteX8" fmla="*/ 58246 w 1507180"/>
              <a:gd name="connsiteY8" fmla="*/ 468623 h 1401488"/>
              <a:gd name="connsiteX0" fmla="*/ 206763 w 1405440"/>
              <a:gd name="connsiteY0" fmla="*/ 526374 h 1401488"/>
              <a:gd name="connsiteX1" fmla="*/ 693876 w 1405440"/>
              <a:gd name="connsiteY1" fmla="*/ 59714 h 1401488"/>
              <a:gd name="connsiteX2" fmla="*/ 1003773 w 1405440"/>
              <a:gd name="connsiteY2" fmla="*/ 175042 h 1401488"/>
              <a:gd name="connsiteX3" fmla="*/ 915256 w 1405440"/>
              <a:gd name="connsiteY3" fmla="*/ 617980 h 1401488"/>
              <a:gd name="connsiteX4" fmla="*/ 1204016 w 1405440"/>
              <a:gd name="connsiteY4" fmla="*/ 632253 h 1401488"/>
              <a:gd name="connsiteX5" fmla="*/ 1348393 w 1405440"/>
              <a:gd name="connsiteY5" fmla="*/ 887486 h 1401488"/>
              <a:gd name="connsiteX6" fmla="*/ 1128901 w 1405440"/>
              <a:gd name="connsiteY6" fmla="*/ 1378221 h 1401488"/>
              <a:gd name="connsiteX7" fmla="*/ 77858 w 1405440"/>
              <a:gd name="connsiteY7" fmla="*/ 1233996 h 1401488"/>
              <a:gd name="connsiteX8" fmla="*/ 206763 w 1405440"/>
              <a:gd name="connsiteY8" fmla="*/ 526374 h 1401488"/>
              <a:gd name="connsiteX0" fmla="*/ 206763 w 1405440"/>
              <a:gd name="connsiteY0" fmla="*/ 521954 h 1397068"/>
              <a:gd name="connsiteX1" fmla="*/ 693876 w 1405440"/>
              <a:gd name="connsiteY1" fmla="*/ 55294 h 1397068"/>
              <a:gd name="connsiteX2" fmla="*/ 1003773 w 1405440"/>
              <a:gd name="connsiteY2" fmla="*/ 170622 h 1397068"/>
              <a:gd name="connsiteX3" fmla="*/ 1232889 w 1405440"/>
              <a:gd name="connsiteY3" fmla="*/ 449931 h 1397068"/>
              <a:gd name="connsiteX4" fmla="*/ 1204016 w 1405440"/>
              <a:gd name="connsiteY4" fmla="*/ 627833 h 1397068"/>
              <a:gd name="connsiteX5" fmla="*/ 1348393 w 1405440"/>
              <a:gd name="connsiteY5" fmla="*/ 883066 h 1397068"/>
              <a:gd name="connsiteX6" fmla="*/ 1128901 w 1405440"/>
              <a:gd name="connsiteY6" fmla="*/ 1373801 h 1397068"/>
              <a:gd name="connsiteX7" fmla="*/ 77858 w 1405440"/>
              <a:gd name="connsiteY7" fmla="*/ 1229576 h 1397068"/>
              <a:gd name="connsiteX8" fmla="*/ 206763 w 1405440"/>
              <a:gd name="connsiteY8" fmla="*/ 521954 h 1397068"/>
              <a:gd name="connsiteX0" fmla="*/ 3117 w 1201794"/>
              <a:gd name="connsiteY0" fmla="*/ 521954 h 1399595"/>
              <a:gd name="connsiteX1" fmla="*/ 490230 w 1201794"/>
              <a:gd name="connsiteY1" fmla="*/ 55294 h 1399595"/>
              <a:gd name="connsiteX2" fmla="*/ 800127 w 1201794"/>
              <a:gd name="connsiteY2" fmla="*/ 170622 h 1399595"/>
              <a:gd name="connsiteX3" fmla="*/ 1029243 w 1201794"/>
              <a:gd name="connsiteY3" fmla="*/ 449931 h 1399595"/>
              <a:gd name="connsiteX4" fmla="*/ 1000370 w 1201794"/>
              <a:gd name="connsiteY4" fmla="*/ 627833 h 1399595"/>
              <a:gd name="connsiteX5" fmla="*/ 1144747 w 1201794"/>
              <a:gd name="connsiteY5" fmla="*/ 883066 h 1399595"/>
              <a:gd name="connsiteX6" fmla="*/ 925255 w 1201794"/>
              <a:gd name="connsiteY6" fmla="*/ 1373801 h 1399595"/>
              <a:gd name="connsiteX7" fmla="*/ 326599 w 1201794"/>
              <a:gd name="connsiteY7" fmla="*/ 1239201 h 1399595"/>
              <a:gd name="connsiteX8" fmla="*/ 3117 w 1201794"/>
              <a:gd name="connsiteY8" fmla="*/ 521954 h 13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794" h="1399595">
                <a:moveTo>
                  <a:pt x="3117" y="521954"/>
                </a:moveTo>
                <a:cubicBezTo>
                  <a:pt x="30389" y="324636"/>
                  <a:pt x="294831" y="206894"/>
                  <a:pt x="490230" y="55294"/>
                </a:cubicBezTo>
                <a:cubicBezTo>
                  <a:pt x="685629" y="-96306"/>
                  <a:pt x="710292" y="104849"/>
                  <a:pt x="800127" y="170622"/>
                </a:cubicBezTo>
                <a:cubicBezTo>
                  <a:pt x="889963" y="236395"/>
                  <a:pt x="833844" y="298331"/>
                  <a:pt x="1029243" y="449931"/>
                </a:cubicBezTo>
                <a:cubicBezTo>
                  <a:pt x="1224642" y="601531"/>
                  <a:pt x="1032454" y="502705"/>
                  <a:pt x="1000370" y="627833"/>
                </a:cubicBezTo>
                <a:cubicBezTo>
                  <a:pt x="968286" y="752961"/>
                  <a:pt x="1340146" y="731466"/>
                  <a:pt x="1144747" y="883066"/>
                </a:cubicBezTo>
                <a:cubicBezTo>
                  <a:pt x="949348" y="1034666"/>
                  <a:pt x="1061613" y="1314445"/>
                  <a:pt x="925255" y="1373801"/>
                </a:cubicBezTo>
                <a:cubicBezTo>
                  <a:pt x="788897" y="1433157"/>
                  <a:pt x="521998" y="1390801"/>
                  <a:pt x="326599" y="1239201"/>
                </a:cubicBezTo>
                <a:cubicBezTo>
                  <a:pt x="131200" y="1087601"/>
                  <a:pt x="-24155" y="719272"/>
                  <a:pt x="3117" y="52195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41847F-BAAB-DD32-E91C-FFFD1FE54D4C}"/>
              </a:ext>
            </a:extLst>
          </p:cNvPr>
          <p:cNvSpPr txBox="1">
            <a:spLocks/>
          </p:cNvSpPr>
          <p:nvPr/>
        </p:nvSpPr>
        <p:spPr>
          <a:xfrm>
            <a:off x="670266" y="448637"/>
            <a:ext cx="6638159" cy="118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СИМВОЛЫ РОССИЙСКОЙ ФЕДЕРАЦИИ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9EACB-C50C-591A-99CC-D31FA005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7" y="426054"/>
            <a:ext cx="6699694" cy="118073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СИМВОЛЫ 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pic>
        <p:nvPicPr>
          <p:cNvPr id="5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6BF78A3B-F964-3EBF-D2C5-664F6CDF8E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11" y="2449722"/>
            <a:ext cx="3630742" cy="3925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5CF293-9472-7731-FBA8-B99D897B6E4E}"/>
              </a:ext>
            </a:extLst>
          </p:cNvPr>
          <p:cNvSpPr txBox="1"/>
          <p:nvPr/>
        </p:nvSpPr>
        <p:spPr>
          <a:xfrm>
            <a:off x="7498798" y="6375647"/>
            <a:ext cx="3334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Герб Российской Федерации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9A111-7A27-6660-0577-86A1C73E6507}"/>
              </a:ext>
            </a:extLst>
          </p:cNvPr>
          <p:cNvSpPr txBox="1"/>
          <p:nvPr/>
        </p:nvSpPr>
        <p:spPr>
          <a:xfrm>
            <a:off x="821645" y="1997506"/>
            <a:ext cx="506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Государственный герб России  представляет собой изображение золотого двуглавого орла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50A187-9B7B-52EC-BEE4-8B241F739828}"/>
              </a:ext>
            </a:extLst>
          </p:cNvPr>
          <p:cNvSpPr/>
          <p:nvPr/>
        </p:nvSpPr>
        <p:spPr>
          <a:xfrm>
            <a:off x="785645" y="2067316"/>
            <a:ext cx="36000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396AC7-6BA6-689B-8435-7FDB1279DDD3}"/>
              </a:ext>
            </a:extLst>
          </p:cNvPr>
          <p:cNvSpPr txBox="1"/>
          <p:nvPr/>
        </p:nvSpPr>
        <p:spPr>
          <a:xfrm>
            <a:off x="645386" y="3489355"/>
            <a:ext cx="506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Конечно же, как и в случае с флагом, каждый элемент герба несёт в себе какой-то смысл и значение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82D0D0-7B0A-9067-4391-780CC73AA47D}"/>
              </a:ext>
            </a:extLst>
          </p:cNvPr>
          <p:cNvSpPr txBox="1"/>
          <p:nvPr/>
        </p:nvSpPr>
        <p:spPr>
          <a:xfrm>
            <a:off x="645386" y="5486400"/>
            <a:ext cx="4671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Георгий Победоносец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– п</a:t>
            </a: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остоянная борьба и олицетворение побеждающего добра над злом, готовность народа защищать страну от врагов.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EB9962-06E1-4CAC-CE25-1A927C6D31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166">
            <a:off x="5388115" y="4849133"/>
            <a:ext cx="2190058" cy="11326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86BC13-0F04-82B7-D6C0-3192BFBD5DD8}"/>
              </a:ext>
            </a:extLst>
          </p:cNvPr>
          <p:cNvSpPr txBox="1"/>
          <p:nvPr/>
        </p:nvSpPr>
        <p:spPr>
          <a:xfrm>
            <a:off x="5710095" y="5585272"/>
            <a:ext cx="2057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Скипетр</a:t>
            </a: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 – наличие власти!</a:t>
            </a: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FDE8E752-03D0-A985-E3F5-1187AEC3C0D9}"/>
              </a:ext>
            </a:extLst>
          </p:cNvPr>
          <p:cNvSpPr/>
          <p:nvPr/>
        </p:nvSpPr>
        <p:spPr>
          <a:xfrm>
            <a:off x="2494625" y="4533542"/>
            <a:ext cx="6509201" cy="952858"/>
          </a:xfrm>
          <a:custGeom>
            <a:avLst/>
            <a:gdLst>
              <a:gd name="connsiteX0" fmla="*/ 6391923 w 6509201"/>
              <a:gd name="connsiteY0" fmla="*/ 56213 h 952858"/>
              <a:gd name="connsiteX1" fmla="*/ 6320901 w 6509201"/>
              <a:gd name="connsiteY1" fmla="*/ 47336 h 952858"/>
              <a:gd name="connsiteX2" fmla="*/ 2361460 w 6509201"/>
              <a:gd name="connsiteY2" fmla="*/ 73969 h 952858"/>
              <a:gd name="connsiteX3" fmla="*/ 0 w 6509201"/>
              <a:gd name="connsiteY3" fmla="*/ 952858 h 95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9201" h="952858">
                <a:moveTo>
                  <a:pt x="6391923" y="56213"/>
                </a:moveTo>
                <a:cubicBezTo>
                  <a:pt x="6692284" y="50295"/>
                  <a:pt x="6320901" y="47336"/>
                  <a:pt x="6320901" y="47336"/>
                </a:cubicBezTo>
                <a:cubicBezTo>
                  <a:pt x="5649157" y="50295"/>
                  <a:pt x="3414943" y="-76951"/>
                  <a:pt x="2361460" y="73969"/>
                </a:cubicBezTo>
                <a:cubicBezTo>
                  <a:pt x="1307976" y="224889"/>
                  <a:pt x="0" y="952858"/>
                  <a:pt x="0" y="952858"/>
                </a:cubicBezTo>
              </a:path>
            </a:pathLst>
          </a:custGeom>
          <a:noFill/>
          <a:ln w="15875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E8BBCA76-EB58-E421-A9EE-A0219175F10F}"/>
              </a:ext>
            </a:extLst>
          </p:cNvPr>
          <p:cNvSpPr/>
          <p:nvPr/>
        </p:nvSpPr>
        <p:spPr>
          <a:xfrm>
            <a:off x="6283923" y="1626669"/>
            <a:ext cx="2619445" cy="1232034"/>
          </a:xfrm>
          <a:custGeom>
            <a:avLst/>
            <a:gdLst>
              <a:gd name="connsiteX0" fmla="*/ 2619445 w 2619445"/>
              <a:gd name="connsiteY0" fmla="*/ 1232034 h 1232034"/>
              <a:gd name="connsiteX1" fmla="*/ 444136 w 2619445"/>
              <a:gd name="connsiteY1" fmla="*/ 1049154 h 1232034"/>
              <a:gd name="connsiteX2" fmla="*/ 10999 w 2619445"/>
              <a:gd name="connsiteY2" fmla="*/ 462013 h 1232034"/>
              <a:gd name="connsiteX3" fmla="*/ 665517 w 2619445"/>
              <a:gd name="connsiteY3" fmla="*/ 0 h 12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9445" h="1232034">
                <a:moveTo>
                  <a:pt x="2619445" y="1232034"/>
                </a:moveTo>
                <a:cubicBezTo>
                  <a:pt x="1749161" y="1204762"/>
                  <a:pt x="878877" y="1177491"/>
                  <a:pt x="444136" y="1049154"/>
                </a:cubicBezTo>
                <a:cubicBezTo>
                  <a:pt x="9395" y="920817"/>
                  <a:pt x="-25898" y="636872"/>
                  <a:pt x="10999" y="462013"/>
                </a:cubicBezTo>
                <a:cubicBezTo>
                  <a:pt x="47896" y="287154"/>
                  <a:pt x="356706" y="143577"/>
                  <a:pt x="665517" y="0"/>
                </a:cubicBezTo>
              </a:path>
            </a:pathLst>
          </a:custGeom>
          <a:noFill/>
          <a:ln w="15875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45653B-C588-A8D9-3EE8-3F69F110785D}"/>
              </a:ext>
            </a:extLst>
          </p:cNvPr>
          <p:cNvSpPr txBox="1"/>
          <p:nvPr/>
        </p:nvSpPr>
        <p:spPr>
          <a:xfrm>
            <a:off x="6917668" y="1386815"/>
            <a:ext cx="2057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Корона</a:t>
            </a: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 – символ законности.</a:t>
            </a: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24D7122A-44BB-9D57-2A28-8358EB1884BC}"/>
              </a:ext>
            </a:extLst>
          </p:cNvPr>
          <p:cNvSpPr/>
          <p:nvPr/>
        </p:nvSpPr>
        <p:spPr>
          <a:xfrm>
            <a:off x="10635916" y="2435192"/>
            <a:ext cx="1062602" cy="3125092"/>
          </a:xfrm>
          <a:custGeom>
            <a:avLst/>
            <a:gdLst>
              <a:gd name="connsiteX0" fmla="*/ 0 w 1062602"/>
              <a:gd name="connsiteY0" fmla="*/ 3041583 h 3125092"/>
              <a:gd name="connsiteX1" fmla="*/ 866273 w 1062602"/>
              <a:gd name="connsiteY1" fmla="*/ 2858703 h 3125092"/>
              <a:gd name="connsiteX2" fmla="*/ 1029903 w 1062602"/>
              <a:gd name="connsiteY2" fmla="*/ 827772 h 3125092"/>
              <a:gd name="connsiteX3" fmla="*/ 385010 w 1062602"/>
              <a:gd name="connsiteY3" fmla="*/ 0 h 312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602" h="3125092">
                <a:moveTo>
                  <a:pt x="0" y="3041583"/>
                </a:moveTo>
                <a:cubicBezTo>
                  <a:pt x="347311" y="3134627"/>
                  <a:pt x="694623" y="3227671"/>
                  <a:pt x="866273" y="2858703"/>
                </a:cubicBezTo>
                <a:cubicBezTo>
                  <a:pt x="1037923" y="2489735"/>
                  <a:pt x="1110114" y="1304222"/>
                  <a:pt x="1029903" y="827772"/>
                </a:cubicBezTo>
                <a:cubicBezTo>
                  <a:pt x="949693" y="351321"/>
                  <a:pt x="505326" y="137962"/>
                  <a:pt x="385010" y="0"/>
                </a:cubicBezTo>
              </a:path>
            </a:pathLst>
          </a:custGeom>
          <a:noFill/>
          <a:ln w="15875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527DFD-DC04-4020-D4B6-8B1D0F2C6365}"/>
              </a:ext>
            </a:extLst>
          </p:cNvPr>
          <p:cNvSpPr txBox="1"/>
          <p:nvPr/>
        </p:nvSpPr>
        <p:spPr>
          <a:xfrm>
            <a:off x="9061156" y="1861388"/>
            <a:ext cx="234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Держава</a:t>
            </a: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 – символ могущества страны.</a:t>
            </a:r>
          </a:p>
        </p:txBody>
      </p:sp>
      <p:pic>
        <p:nvPicPr>
          <p:cNvPr id="43" name="Рисунок 42" descr="Экскалибур контур">
            <a:extLst>
              <a:ext uri="{FF2B5EF4-FFF2-40B4-BE49-F238E27FC236}">
                <a16:creationId xmlns:a16="http://schemas.microsoft.com/office/drawing/2014/main" id="{CEAC5837-765B-2B82-7B8D-23645E5AF1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3881" y="4481108"/>
            <a:ext cx="818193" cy="8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58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Изображение выглядит как мужчина, стена, человек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C6360FDA-2441-A896-074D-CCEFADEAC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25" y="3429000"/>
            <a:ext cx="6028800" cy="3416320"/>
          </a:xfrm>
          <a:prstGeom prst="rect">
            <a:avLst/>
          </a:prstGeom>
        </p:spPr>
      </p:pic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06235816-EB1E-15E1-FA5C-07929806B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5616472 h 6858000"/>
              <a:gd name="connsiteX1" fmla="*/ 12192000 w 12192000"/>
              <a:gd name="connsiteY1" fmla="*/ 6858000 h 6858000"/>
              <a:gd name="connsiteX2" fmla="*/ 10394898 w 12192000"/>
              <a:gd name="connsiteY2" fmla="*/ 6858000 h 6858000"/>
              <a:gd name="connsiteX3" fmla="*/ 10503717 w 12192000"/>
              <a:gd name="connsiteY3" fmla="*/ 6805401 h 6858000"/>
              <a:gd name="connsiteX4" fmla="*/ 12132908 w 12192000"/>
              <a:gd name="connsiteY4" fmla="*/ 568341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4602520 h 6858000"/>
              <a:gd name="connsiteX8" fmla="*/ 12174153 w 12192000"/>
              <a:gd name="connsiteY8" fmla="*/ 4574708 h 6858000"/>
              <a:gd name="connsiteX9" fmla="*/ 11521440 w 12192000"/>
              <a:gd name="connsiteY9" fmla="*/ 3975234 h 6858000"/>
              <a:gd name="connsiteX10" fmla="*/ 9779266 w 12192000"/>
              <a:gd name="connsiteY10" fmla="*/ 3590224 h 6858000"/>
              <a:gd name="connsiteX11" fmla="*/ 8672361 w 12192000"/>
              <a:gd name="connsiteY11" fmla="*/ 4273617 h 6858000"/>
              <a:gd name="connsiteX12" fmla="*/ 7190070 w 12192000"/>
              <a:gd name="connsiteY12" fmla="*/ 5346835 h 6858000"/>
              <a:gd name="connsiteX13" fmla="*/ 7459579 w 12192000"/>
              <a:gd name="connsiteY13" fmla="*/ 6728059 h 6858000"/>
              <a:gd name="connsiteX14" fmla="*/ 7649594 w 12192000"/>
              <a:gd name="connsiteY14" fmla="*/ 6837688 h 6858000"/>
              <a:gd name="connsiteX15" fmla="*/ 7695954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12192000" y="5616472"/>
                </a:moveTo>
                <a:lnTo>
                  <a:pt x="12192000" y="6858000"/>
                </a:lnTo>
                <a:lnTo>
                  <a:pt x="10394898" y="6858000"/>
                </a:lnTo>
                <a:lnTo>
                  <a:pt x="10503717" y="6805401"/>
                </a:lnTo>
                <a:cubicBezTo>
                  <a:pt x="11104582" y="6502516"/>
                  <a:pt x="11777269" y="6054144"/>
                  <a:pt x="12132908" y="568341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602520"/>
                </a:lnTo>
                <a:lnTo>
                  <a:pt x="12174153" y="4574708"/>
                </a:lnTo>
                <a:cubicBezTo>
                  <a:pt x="11993880" y="4333775"/>
                  <a:pt x="11737206" y="4121618"/>
                  <a:pt x="11521440" y="3975234"/>
                </a:cubicBezTo>
                <a:cubicBezTo>
                  <a:pt x="11089907" y="3682466"/>
                  <a:pt x="10254112" y="3540494"/>
                  <a:pt x="9779266" y="3590224"/>
                </a:cubicBezTo>
                <a:cubicBezTo>
                  <a:pt x="9304420" y="3639954"/>
                  <a:pt x="9103894" y="3980849"/>
                  <a:pt x="8672361" y="4273617"/>
                </a:cubicBezTo>
                <a:cubicBezTo>
                  <a:pt x="8240828" y="4566385"/>
                  <a:pt x="7392200" y="4937761"/>
                  <a:pt x="7190070" y="5346835"/>
                </a:cubicBezTo>
                <a:cubicBezTo>
                  <a:pt x="6987940" y="5755909"/>
                  <a:pt x="7028046" y="6435291"/>
                  <a:pt x="7459579" y="6728059"/>
                </a:cubicBezTo>
                <a:cubicBezTo>
                  <a:pt x="7513521" y="6764655"/>
                  <a:pt x="7577439" y="6801565"/>
                  <a:pt x="7649594" y="6837688"/>
                </a:cubicBezTo>
                <a:lnTo>
                  <a:pt x="76959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41847F-BAAB-DD32-E91C-FFFD1FE54D4C}"/>
              </a:ext>
            </a:extLst>
          </p:cNvPr>
          <p:cNvSpPr txBox="1">
            <a:spLocks/>
          </p:cNvSpPr>
          <p:nvPr/>
        </p:nvSpPr>
        <p:spPr>
          <a:xfrm>
            <a:off x="670266" y="448637"/>
            <a:ext cx="6638159" cy="118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СИМВОЛЫ РОССИЙСКОЙ ФЕДЕРАЦИИ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9EACB-C50C-591A-99CC-D31FA005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7" y="426054"/>
            <a:ext cx="6699694" cy="118073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СИМВОЛЫ 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9A111-7A27-6660-0577-86A1C73E6507}"/>
              </a:ext>
            </a:extLst>
          </p:cNvPr>
          <p:cNvSpPr txBox="1"/>
          <p:nvPr/>
        </p:nvSpPr>
        <p:spPr>
          <a:xfrm>
            <a:off x="821645" y="1983651"/>
            <a:ext cx="506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Самый красивый символ Российской Федерации – это гимн – 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о время его исполнения захватывает дух!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50A187-9B7B-52EC-BEE4-8B241F739828}"/>
              </a:ext>
            </a:extLst>
          </p:cNvPr>
          <p:cNvSpPr/>
          <p:nvPr/>
        </p:nvSpPr>
        <p:spPr>
          <a:xfrm>
            <a:off x="785645" y="2067316"/>
            <a:ext cx="36000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F8EED-7E9F-57E2-B14A-BADAEC49A8B2}"/>
              </a:ext>
            </a:extLst>
          </p:cNvPr>
          <p:cNvSpPr txBox="1"/>
          <p:nvPr/>
        </p:nvSpPr>
        <p:spPr>
          <a:xfrm>
            <a:off x="789524" y="3429000"/>
            <a:ext cx="5064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Гимн звучит во время самых торжественных церемоний, например, когда Президент России даёт клятву служения на благо страны</a:t>
            </a:r>
          </a:p>
          <a:p>
            <a:pPr algn="l"/>
            <a:endParaRPr lang="ru-RU" b="0" i="0" dirty="0">
              <a:solidFill>
                <a:schemeClr val="accent1">
                  <a:lumMod val="75000"/>
                </a:schemeClr>
              </a:solidFill>
              <a:effectLst/>
              <a:latin typeface="Montserrat Light" pitchFamily="2" charset="-52"/>
            </a:endParaRPr>
          </a:p>
          <a:p>
            <a:pPr algn="l"/>
            <a:endParaRPr lang="ru-RU" b="0" i="0" dirty="0">
              <a:solidFill>
                <a:schemeClr val="accent1">
                  <a:lumMod val="75000"/>
                </a:schemeClr>
              </a:solidFill>
              <a:effectLst/>
              <a:latin typeface="Montserrat Light" pitchFamily="2" charset="-52"/>
            </a:endParaRPr>
          </a:p>
          <a:p>
            <a:pPr algn="l"/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Государственный гимн слушают стоя, выражая этим уважение к стране и её гражданам.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pic>
        <p:nvPicPr>
          <p:cNvPr id="21" name="Рисунок 20" descr="Изображение выглядит как мужчина, человек, костюм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F5D0A6A2-4E7B-5B13-2580-87D5C4FC0E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b="11322"/>
          <a:stretch/>
        </p:blipFill>
        <p:spPr>
          <a:xfrm>
            <a:off x="7439024" y="3429832"/>
            <a:ext cx="4752975" cy="3028118"/>
          </a:xfrm>
          <a:prstGeom prst="rect">
            <a:avLst/>
          </a:prstGeom>
        </p:spPr>
      </p:pic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2D698A86-8664-30A6-A5C7-02B51C783470}"/>
              </a:ext>
            </a:extLst>
          </p:cNvPr>
          <p:cNvSpPr/>
          <p:nvPr/>
        </p:nvSpPr>
        <p:spPr>
          <a:xfrm>
            <a:off x="6127269" y="3503596"/>
            <a:ext cx="966550" cy="2761038"/>
          </a:xfrm>
          <a:custGeom>
            <a:avLst/>
            <a:gdLst>
              <a:gd name="connsiteX0" fmla="*/ 966550 w 966550"/>
              <a:gd name="connsiteY0" fmla="*/ 2598821 h 2761038"/>
              <a:gd name="connsiteX1" fmla="*/ 167653 w 966550"/>
              <a:gd name="connsiteY1" fmla="*/ 2618071 h 2761038"/>
              <a:gd name="connsiteX2" fmla="*/ 42525 w 966550"/>
              <a:gd name="connsiteY2" fmla="*/ 1068404 h 2761038"/>
              <a:gd name="connsiteX3" fmla="*/ 716293 w 966550"/>
              <a:gd name="connsiteY3" fmla="*/ 0 h 276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550" h="2761038">
                <a:moveTo>
                  <a:pt x="966550" y="2598821"/>
                </a:moveTo>
                <a:cubicBezTo>
                  <a:pt x="644103" y="2735980"/>
                  <a:pt x="321657" y="2873140"/>
                  <a:pt x="167653" y="2618071"/>
                </a:cubicBezTo>
                <a:cubicBezTo>
                  <a:pt x="13649" y="2363002"/>
                  <a:pt x="-48915" y="1504749"/>
                  <a:pt x="42525" y="1068404"/>
                </a:cubicBezTo>
                <a:cubicBezTo>
                  <a:pt x="133965" y="632059"/>
                  <a:pt x="563893" y="182880"/>
                  <a:pt x="716293" y="0"/>
                </a:cubicBezTo>
              </a:path>
            </a:pathLst>
          </a:custGeom>
          <a:noFill/>
          <a:ln w="19050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F3BCBB-ACD6-589C-3137-CEFFC2BD3524}"/>
              </a:ext>
            </a:extLst>
          </p:cNvPr>
          <p:cNvSpPr txBox="1"/>
          <p:nvPr/>
        </p:nvSpPr>
        <p:spPr>
          <a:xfrm>
            <a:off x="6337769" y="3082251"/>
            <a:ext cx="506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Автор гимна</a:t>
            </a: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: 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Сергей Михалков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25" name="Овал 16">
            <a:extLst>
              <a:ext uri="{FF2B5EF4-FFF2-40B4-BE49-F238E27FC236}">
                <a16:creationId xmlns:a16="http://schemas.microsoft.com/office/drawing/2014/main" id="{AB0531E4-9B6B-7DF2-3C68-0144F05F82FA}"/>
              </a:ext>
            </a:extLst>
          </p:cNvPr>
          <p:cNvSpPr/>
          <p:nvPr/>
        </p:nvSpPr>
        <p:spPr>
          <a:xfrm>
            <a:off x="7439024" y="1421975"/>
            <a:ext cx="964592" cy="1123352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  <a:gd name="connsiteX0" fmla="*/ 58246 w 1507180"/>
              <a:gd name="connsiteY0" fmla="*/ 468623 h 1401488"/>
              <a:gd name="connsiteX1" fmla="*/ 795616 w 1507180"/>
              <a:gd name="connsiteY1" fmla="*/ 59714 h 1401488"/>
              <a:gd name="connsiteX2" fmla="*/ 1105513 w 1507180"/>
              <a:gd name="connsiteY2" fmla="*/ 175042 h 1401488"/>
              <a:gd name="connsiteX3" fmla="*/ 1016996 w 1507180"/>
              <a:gd name="connsiteY3" fmla="*/ 617980 h 1401488"/>
              <a:gd name="connsiteX4" fmla="*/ 1305756 w 1507180"/>
              <a:gd name="connsiteY4" fmla="*/ 632253 h 1401488"/>
              <a:gd name="connsiteX5" fmla="*/ 1450133 w 1507180"/>
              <a:gd name="connsiteY5" fmla="*/ 887486 h 1401488"/>
              <a:gd name="connsiteX6" fmla="*/ 1230641 w 1507180"/>
              <a:gd name="connsiteY6" fmla="*/ 1378221 h 1401488"/>
              <a:gd name="connsiteX7" fmla="*/ 179598 w 1507180"/>
              <a:gd name="connsiteY7" fmla="*/ 1233996 h 1401488"/>
              <a:gd name="connsiteX8" fmla="*/ 58246 w 1507180"/>
              <a:gd name="connsiteY8" fmla="*/ 468623 h 1401488"/>
              <a:gd name="connsiteX0" fmla="*/ 206763 w 1405440"/>
              <a:gd name="connsiteY0" fmla="*/ 526374 h 1401488"/>
              <a:gd name="connsiteX1" fmla="*/ 693876 w 1405440"/>
              <a:gd name="connsiteY1" fmla="*/ 59714 h 1401488"/>
              <a:gd name="connsiteX2" fmla="*/ 1003773 w 1405440"/>
              <a:gd name="connsiteY2" fmla="*/ 175042 h 1401488"/>
              <a:gd name="connsiteX3" fmla="*/ 915256 w 1405440"/>
              <a:gd name="connsiteY3" fmla="*/ 617980 h 1401488"/>
              <a:gd name="connsiteX4" fmla="*/ 1204016 w 1405440"/>
              <a:gd name="connsiteY4" fmla="*/ 632253 h 1401488"/>
              <a:gd name="connsiteX5" fmla="*/ 1348393 w 1405440"/>
              <a:gd name="connsiteY5" fmla="*/ 887486 h 1401488"/>
              <a:gd name="connsiteX6" fmla="*/ 1128901 w 1405440"/>
              <a:gd name="connsiteY6" fmla="*/ 1378221 h 1401488"/>
              <a:gd name="connsiteX7" fmla="*/ 77858 w 1405440"/>
              <a:gd name="connsiteY7" fmla="*/ 1233996 h 1401488"/>
              <a:gd name="connsiteX8" fmla="*/ 206763 w 1405440"/>
              <a:gd name="connsiteY8" fmla="*/ 526374 h 1401488"/>
              <a:gd name="connsiteX0" fmla="*/ 206763 w 1405440"/>
              <a:gd name="connsiteY0" fmla="*/ 521954 h 1397068"/>
              <a:gd name="connsiteX1" fmla="*/ 693876 w 1405440"/>
              <a:gd name="connsiteY1" fmla="*/ 55294 h 1397068"/>
              <a:gd name="connsiteX2" fmla="*/ 1003773 w 1405440"/>
              <a:gd name="connsiteY2" fmla="*/ 170622 h 1397068"/>
              <a:gd name="connsiteX3" fmla="*/ 1232889 w 1405440"/>
              <a:gd name="connsiteY3" fmla="*/ 449931 h 1397068"/>
              <a:gd name="connsiteX4" fmla="*/ 1204016 w 1405440"/>
              <a:gd name="connsiteY4" fmla="*/ 627833 h 1397068"/>
              <a:gd name="connsiteX5" fmla="*/ 1348393 w 1405440"/>
              <a:gd name="connsiteY5" fmla="*/ 883066 h 1397068"/>
              <a:gd name="connsiteX6" fmla="*/ 1128901 w 1405440"/>
              <a:gd name="connsiteY6" fmla="*/ 1373801 h 1397068"/>
              <a:gd name="connsiteX7" fmla="*/ 77858 w 1405440"/>
              <a:gd name="connsiteY7" fmla="*/ 1229576 h 1397068"/>
              <a:gd name="connsiteX8" fmla="*/ 206763 w 1405440"/>
              <a:gd name="connsiteY8" fmla="*/ 521954 h 1397068"/>
              <a:gd name="connsiteX0" fmla="*/ 3117 w 1201794"/>
              <a:gd name="connsiteY0" fmla="*/ 521954 h 1399595"/>
              <a:gd name="connsiteX1" fmla="*/ 490230 w 1201794"/>
              <a:gd name="connsiteY1" fmla="*/ 55294 h 1399595"/>
              <a:gd name="connsiteX2" fmla="*/ 800127 w 1201794"/>
              <a:gd name="connsiteY2" fmla="*/ 170622 h 1399595"/>
              <a:gd name="connsiteX3" fmla="*/ 1029243 w 1201794"/>
              <a:gd name="connsiteY3" fmla="*/ 449931 h 1399595"/>
              <a:gd name="connsiteX4" fmla="*/ 1000370 w 1201794"/>
              <a:gd name="connsiteY4" fmla="*/ 627833 h 1399595"/>
              <a:gd name="connsiteX5" fmla="*/ 1144747 w 1201794"/>
              <a:gd name="connsiteY5" fmla="*/ 883066 h 1399595"/>
              <a:gd name="connsiteX6" fmla="*/ 925255 w 1201794"/>
              <a:gd name="connsiteY6" fmla="*/ 1373801 h 1399595"/>
              <a:gd name="connsiteX7" fmla="*/ 326599 w 1201794"/>
              <a:gd name="connsiteY7" fmla="*/ 1239201 h 1399595"/>
              <a:gd name="connsiteX8" fmla="*/ 3117 w 1201794"/>
              <a:gd name="connsiteY8" fmla="*/ 521954 h 13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794" h="1399595">
                <a:moveTo>
                  <a:pt x="3117" y="521954"/>
                </a:moveTo>
                <a:cubicBezTo>
                  <a:pt x="30389" y="324636"/>
                  <a:pt x="294831" y="206894"/>
                  <a:pt x="490230" y="55294"/>
                </a:cubicBezTo>
                <a:cubicBezTo>
                  <a:pt x="685629" y="-96306"/>
                  <a:pt x="710292" y="104849"/>
                  <a:pt x="800127" y="170622"/>
                </a:cubicBezTo>
                <a:cubicBezTo>
                  <a:pt x="889963" y="236395"/>
                  <a:pt x="833844" y="298331"/>
                  <a:pt x="1029243" y="449931"/>
                </a:cubicBezTo>
                <a:cubicBezTo>
                  <a:pt x="1224642" y="601531"/>
                  <a:pt x="1032454" y="502705"/>
                  <a:pt x="1000370" y="627833"/>
                </a:cubicBezTo>
                <a:cubicBezTo>
                  <a:pt x="968286" y="752961"/>
                  <a:pt x="1340146" y="731466"/>
                  <a:pt x="1144747" y="883066"/>
                </a:cubicBezTo>
                <a:cubicBezTo>
                  <a:pt x="949348" y="1034666"/>
                  <a:pt x="1061613" y="1314445"/>
                  <a:pt x="925255" y="1373801"/>
                </a:cubicBezTo>
                <a:cubicBezTo>
                  <a:pt x="788897" y="1433157"/>
                  <a:pt x="521998" y="1390801"/>
                  <a:pt x="326599" y="1239201"/>
                </a:cubicBezTo>
                <a:cubicBezTo>
                  <a:pt x="131200" y="1087601"/>
                  <a:pt x="-24155" y="719272"/>
                  <a:pt x="3117" y="52195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 descr="Голубь контур">
            <a:extLst>
              <a:ext uri="{FF2B5EF4-FFF2-40B4-BE49-F238E27FC236}">
                <a16:creationId xmlns:a16="http://schemas.microsoft.com/office/drawing/2014/main" id="{C33E7D84-B5A6-D26E-7C99-EADF061AAD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742973" y="1228538"/>
            <a:ext cx="914400" cy="914400"/>
          </a:xfrm>
          <a:prstGeom prst="rect">
            <a:avLst/>
          </a:prstGeom>
        </p:spPr>
      </p:pic>
      <p:sp>
        <p:nvSpPr>
          <p:cNvPr id="27" name="Звезда: 5 точек 26">
            <a:extLst>
              <a:ext uri="{FF2B5EF4-FFF2-40B4-BE49-F238E27FC236}">
                <a16:creationId xmlns:a16="http://schemas.microsoft.com/office/drawing/2014/main" id="{1EDF5F41-A616-D8B8-15B7-07E7F6405B46}"/>
              </a:ext>
            </a:extLst>
          </p:cNvPr>
          <p:cNvSpPr/>
          <p:nvPr/>
        </p:nvSpPr>
        <p:spPr>
          <a:xfrm rot="1132613">
            <a:off x="11235611" y="2725699"/>
            <a:ext cx="627592" cy="574933"/>
          </a:xfrm>
          <a:prstGeom prst="star5">
            <a:avLst/>
          </a:prstGeom>
          <a:noFill/>
          <a:ln w="31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912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ешний, здание, река&#10;&#10;Автоматически созданное описание">
            <a:extLst>
              <a:ext uri="{FF2B5EF4-FFF2-40B4-BE49-F238E27FC236}">
                <a16:creationId xmlns:a16="http://schemas.microsoft.com/office/drawing/2014/main" id="{684073E5-08CF-D74E-2C95-96EF2B192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50" y="2737586"/>
            <a:ext cx="6189895" cy="4126597"/>
          </a:xfrm>
          <a:prstGeom prst="rect">
            <a:avLst/>
          </a:prstGeom>
        </p:spPr>
      </p:pic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06235816-EB1E-15E1-FA5C-07929806B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5616472 h 6858000"/>
              <a:gd name="connsiteX1" fmla="*/ 12192000 w 12192000"/>
              <a:gd name="connsiteY1" fmla="*/ 6858000 h 6858000"/>
              <a:gd name="connsiteX2" fmla="*/ 10394898 w 12192000"/>
              <a:gd name="connsiteY2" fmla="*/ 6858000 h 6858000"/>
              <a:gd name="connsiteX3" fmla="*/ 10503717 w 12192000"/>
              <a:gd name="connsiteY3" fmla="*/ 6805401 h 6858000"/>
              <a:gd name="connsiteX4" fmla="*/ 12132908 w 12192000"/>
              <a:gd name="connsiteY4" fmla="*/ 568341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4602520 h 6858000"/>
              <a:gd name="connsiteX8" fmla="*/ 12174153 w 12192000"/>
              <a:gd name="connsiteY8" fmla="*/ 4574708 h 6858000"/>
              <a:gd name="connsiteX9" fmla="*/ 11521440 w 12192000"/>
              <a:gd name="connsiteY9" fmla="*/ 3975234 h 6858000"/>
              <a:gd name="connsiteX10" fmla="*/ 9779266 w 12192000"/>
              <a:gd name="connsiteY10" fmla="*/ 3590224 h 6858000"/>
              <a:gd name="connsiteX11" fmla="*/ 8672361 w 12192000"/>
              <a:gd name="connsiteY11" fmla="*/ 4273617 h 6858000"/>
              <a:gd name="connsiteX12" fmla="*/ 7190070 w 12192000"/>
              <a:gd name="connsiteY12" fmla="*/ 5346835 h 6858000"/>
              <a:gd name="connsiteX13" fmla="*/ 7459579 w 12192000"/>
              <a:gd name="connsiteY13" fmla="*/ 6728059 h 6858000"/>
              <a:gd name="connsiteX14" fmla="*/ 7649594 w 12192000"/>
              <a:gd name="connsiteY14" fmla="*/ 6837688 h 6858000"/>
              <a:gd name="connsiteX15" fmla="*/ 7695954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12192000" y="5616472"/>
                </a:moveTo>
                <a:lnTo>
                  <a:pt x="12192000" y="6858000"/>
                </a:lnTo>
                <a:lnTo>
                  <a:pt x="10394898" y="6858000"/>
                </a:lnTo>
                <a:lnTo>
                  <a:pt x="10503717" y="6805401"/>
                </a:lnTo>
                <a:cubicBezTo>
                  <a:pt x="11104582" y="6502516"/>
                  <a:pt x="11777269" y="6054144"/>
                  <a:pt x="12132908" y="568341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602520"/>
                </a:lnTo>
                <a:lnTo>
                  <a:pt x="12174153" y="4574708"/>
                </a:lnTo>
                <a:cubicBezTo>
                  <a:pt x="11993880" y="4333775"/>
                  <a:pt x="11737206" y="4121618"/>
                  <a:pt x="11521440" y="3975234"/>
                </a:cubicBezTo>
                <a:cubicBezTo>
                  <a:pt x="11089907" y="3682466"/>
                  <a:pt x="10254112" y="3540494"/>
                  <a:pt x="9779266" y="3590224"/>
                </a:cubicBezTo>
                <a:cubicBezTo>
                  <a:pt x="9304420" y="3639954"/>
                  <a:pt x="9103894" y="3980849"/>
                  <a:pt x="8672361" y="4273617"/>
                </a:cubicBezTo>
                <a:cubicBezTo>
                  <a:pt x="8240828" y="4566385"/>
                  <a:pt x="7392200" y="4937761"/>
                  <a:pt x="7190070" y="5346835"/>
                </a:cubicBezTo>
                <a:cubicBezTo>
                  <a:pt x="6987940" y="5755909"/>
                  <a:pt x="7028046" y="6435291"/>
                  <a:pt x="7459579" y="6728059"/>
                </a:cubicBezTo>
                <a:cubicBezTo>
                  <a:pt x="7513521" y="6764655"/>
                  <a:pt x="7577439" y="6801565"/>
                  <a:pt x="7649594" y="6837688"/>
                </a:cubicBezTo>
                <a:lnTo>
                  <a:pt x="76959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Овал 16">
            <a:extLst>
              <a:ext uri="{FF2B5EF4-FFF2-40B4-BE49-F238E27FC236}">
                <a16:creationId xmlns:a16="http://schemas.microsoft.com/office/drawing/2014/main" id="{85ED3B32-A9AA-2FBC-0310-074D8F6AC163}"/>
              </a:ext>
            </a:extLst>
          </p:cNvPr>
          <p:cNvSpPr/>
          <p:nvPr/>
        </p:nvSpPr>
        <p:spPr>
          <a:xfrm>
            <a:off x="7207764" y="1429333"/>
            <a:ext cx="964592" cy="1123352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  <a:gd name="connsiteX0" fmla="*/ 58246 w 1507180"/>
              <a:gd name="connsiteY0" fmla="*/ 468623 h 1401488"/>
              <a:gd name="connsiteX1" fmla="*/ 795616 w 1507180"/>
              <a:gd name="connsiteY1" fmla="*/ 59714 h 1401488"/>
              <a:gd name="connsiteX2" fmla="*/ 1105513 w 1507180"/>
              <a:gd name="connsiteY2" fmla="*/ 175042 h 1401488"/>
              <a:gd name="connsiteX3" fmla="*/ 1016996 w 1507180"/>
              <a:gd name="connsiteY3" fmla="*/ 617980 h 1401488"/>
              <a:gd name="connsiteX4" fmla="*/ 1305756 w 1507180"/>
              <a:gd name="connsiteY4" fmla="*/ 632253 h 1401488"/>
              <a:gd name="connsiteX5" fmla="*/ 1450133 w 1507180"/>
              <a:gd name="connsiteY5" fmla="*/ 887486 h 1401488"/>
              <a:gd name="connsiteX6" fmla="*/ 1230641 w 1507180"/>
              <a:gd name="connsiteY6" fmla="*/ 1378221 h 1401488"/>
              <a:gd name="connsiteX7" fmla="*/ 179598 w 1507180"/>
              <a:gd name="connsiteY7" fmla="*/ 1233996 h 1401488"/>
              <a:gd name="connsiteX8" fmla="*/ 58246 w 1507180"/>
              <a:gd name="connsiteY8" fmla="*/ 468623 h 1401488"/>
              <a:gd name="connsiteX0" fmla="*/ 206763 w 1405440"/>
              <a:gd name="connsiteY0" fmla="*/ 526374 h 1401488"/>
              <a:gd name="connsiteX1" fmla="*/ 693876 w 1405440"/>
              <a:gd name="connsiteY1" fmla="*/ 59714 h 1401488"/>
              <a:gd name="connsiteX2" fmla="*/ 1003773 w 1405440"/>
              <a:gd name="connsiteY2" fmla="*/ 175042 h 1401488"/>
              <a:gd name="connsiteX3" fmla="*/ 915256 w 1405440"/>
              <a:gd name="connsiteY3" fmla="*/ 617980 h 1401488"/>
              <a:gd name="connsiteX4" fmla="*/ 1204016 w 1405440"/>
              <a:gd name="connsiteY4" fmla="*/ 632253 h 1401488"/>
              <a:gd name="connsiteX5" fmla="*/ 1348393 w 1405440"/>
              <a:gd name="connsiteY5" fmla="*/ 887486 h 1401488"/>
              <a:gd name="connsiteX6" fmla="*/ 1128901 w 1405440"/>
              <a:gd name="connsiteY6" fmla="*/ 1378221 h 1401488"/>
              <a:gd name="connsiteX7" fmla="*/ 77858 w 1405440"/>
              <a:gd name="connsiteY7" fmla="*/ 1233996 h 1401488"/>
              <a:gd name="connsiteX8" fmla="*/ 206763 w 1405440"/>
              <a:gd name="connsiteY8" fmla="*/ 526374 h 1401488"/>
              <a:gd name="connsiteX0" fmla="*/ 206763 w 1405440"/>
              <a:gd name="connsiteY0" fmla="*/ 521954 h 1397068"/>
              <a:gd name="connsiteX1" fmla="*/ 693876 w 1405440"/>
              <a:gd name="connsiteY1" fmla="*/ 55294 h 1397068"/>
              <a:gd name="connsiteX2" fmla="*/ 1003773 w 1405440"/>
              <a:gd name="connsiteY2" fmla="*/ 170622 h 1397068"/>
              <a:gd name="connsiteX3" fmla="*/ 1232889 w 1405440"/>
              <a:gd name="connsiteY3" fmla="*/ 449931 h 1397068"/>
              <a:gd name="connsiteX4" fmla="*/ 1204016 w 1405440"/>
              <a:gd name="connsiteY4" fmla="*/ 627833 h 1397068"/>
              <a:gd name="connsiteX5" fmla="*/ 1348393 w 1405440"/>
              <a:gd name="connsiteY5" fmla="*/ 883066 h 1397068"/>
              <a:gd name="connsiteX6" fmla="*/ 1128901 w 1405440"/>
              <a:gd name="connsiteY6" fmla="*/ 1373801 h 1397068"/>
              <a:gd name="connsiteX7" fmla="*/ 77858 w 1405440"/>
              <a:gd name="connsiteY7" fmla="*/ 1229576 h 1397068"/>
              <a:gd name="connsiteX8" fmla="*/ 206763 w 1405440"/>
              <a:gd name="connsiteY8" fmla="*/ 521954 h 1397068"/>
              <a:gd name="connsiteX0" fmla="*/ 3117 w 1201794"/>
              <a:gd name="connsiteY0" fmla="*/ 521954 h 1399595"/>
              <a:gd name="connsiteX1" fmla="*/ 490230 w 1201794"/>
              <a:gd name="connsiteY1" fmla="*/ 55294 h 1399595"/>
              <a:gd name="connsiteX2" fmla="*/ 800127 w 1201794"/>
              <a:gd name="connsiteY2" fmla="*/ 170622 h 1399595"/>
              <a:gd name="connsiteX3" fmla="*/ 1029243 w 1201794"/>
              <a:gd name="connsiteY3" fmla="*/ 449931 h 1399595"/>
              <a:gd name="connsiteX4" fmla="*/ 1000370 w 1201794"/>
              <a:gd name="connsiteY4" fmla="*/ 627833 h 1399595"/>
              <a:gd name="connsiteX5" fmla="*/ 1144747 w 1201794"/>
              <a:gd name="connsiteY5" fmla="*/ 883066 h 1399595"/>
              <a:gd name="connsiteX6" fmla="*/ 925255 w 1201794"/>
              <a:gd name="connsiteY6" fmla="*/ 1373801 h 1399595"/>
              <a:gd name="connsiteX7" fmla="*/ 326599 w 1201794"/>
              <a:gd name="connsiteY7" fmla="*/ 1239201 h 1399595"/>
              <a:gd name="connsiteX8" fmla="*/ 3117 w 1201794"/>
              <a:gd name="connsiteY8" fmla="*/ 521954 h 13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794" h="1399595">
                <a:moveTo>
                  <a:pt x="3117" y="521954"/>
                </a:moveTo>
                <a:cubicBezTo>
                  <a:pt x="30389" y="324636"/>
                  <a:pt x="294831" y="206894"/>
                  <a:pt x="490230" y="55294"/>
                </a:cubicBezTo>
                <a:cubicBezTo>
                  <a:pt x="685629" y="-96306"/>
                  <a:pt x="710292" y="104849"/>
                  <a:pt x="800127" y="170622"/>
                </a:cubicBezTo>
                <a:cubicBezTo>
                  <a:pt x="889963" y="236395"/>
                  <a:pt x="833844" y="298331"/>
                  <a:pt x="1029243" y="449931"/>
                </a:cubicBezTo>
                <a:cubicBezTo>
                  <a:pt x="1224642" y="601531"/>
                  <a:pt x="1032454" y="502705"/>
                  <a:pt x="1000370" y="627833"/>
                </a:cubicBezTo>
                <a:cubicBezTo>
                  <a:pt x="968286" y="752961"/>
                  <a:pt x="1340146" y="731466"/>
                  <a:pt x="1144747" y="883066"/>
                </a:cubicBezTo>
                <a:cubicBezTo>
                  <a:pt x="949348" y="1034666"/>
                  <a:pt x="1061613" y="1314445"/>
                  <a:pt x="925255" y="1373801"/>
                </a:cubicBezTo>
                <a:cubicBezTo>
                  <a:pt x="788897" y="1433157"/>
                  <a:pt x="521998" y="1390801"/>
                  <a:pt x="326599" y="1239201"/>
                </a:cubicBezTo>
                <a:cubicBezTo>
                  <a:pt x="131200" y="1087601"/>
                  <a:pt x="-24155" y="719272"/>
                  <a:pt x="3117" y="52195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41847F-BAAB-DD32-E91C-FFFD1FE54D4C}"/>
              </a:ext>
            </a:extLst>
          </p:cNvPr>
          <p:cNvSpPr txBox="1">
            <a:spLocks/>
          </p:cNvSpPr>
          <p:nvPr/>
        </p:nvSpPr>
        <p:spPr>
          <a:xfrm>
            <a:off x="670266" y="448637"/>
            <a:ext cx="6638159" cy="118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СТОЛИЦА НАШЕЙ РОДИНЫ – МОСКВА!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9EACB-C50C-591A-99CC-D31FA005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7" y="426054"/>
            <a:ext cx="6699694" cy="118073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СТОЛИЦА НАШЕЙ РОДИНЫ – МОСКВА!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9A111-7A27-6660-0577-86A1C73E6507}"/>
              </a:ext>
            </a:extLst>
          </p:cNvPr>
          <p:cNvSpPr txBox="1"/>
          <p:nvPr/>
        </p:nvSpPr>
        <p:spPr>
          <a:xfrm>
            <a:off x="821645" y="1983651"/>
            <a:ext cx="5783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Москва - столица России и крупнейший город страны. Это историческое, политическое и духовное сердце нашей родины!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50A187-9B7B-52EC-BEE4-8B241F739828}"/>
              </a:ext>
            </a:extLst>
          </p:cNvPr>
          <p:cNvSpPr/>
          <p:nvPr/>
        </p:nvSpPr>
        <p:spPr>
          <a:xfrm>
            <a:off x="785645" y="2067316"/>
            <a:ext cx="36000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F8EED-7E9F-57E2-B14A-BADAEC49A8B2}"/>
              </a:ext>
            </a:extLst>
          </p:cNvPr>
          <p:cNvSpPr txBox="1"/>
          <p:nvPr/>
        </p:nvSpPr>
        <p:spPr>
          <a:xfrm>
            <a:off x="789524" y="3429000"/>
            <a:ext cx="5064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Москва - крупнейшая столица Европы, наполненная достопримечательностями, памятниками истории и культуры, а также музеями мирового уровня. Это город невероятной динамики и размеров, который невозможно объять за одну поездку. 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2D698A86-8664-30A6-A5C7-02B51C783470}"/>
              </a:ext>
            </a:extLst>
          </p:cNvPr>
          <p:cNvSpPr/>
          <p:nvPr/>
        </p:nvSpPr>
        <p:spPr>
          <a:xfrm>
            <a:off x="6427748" y="3236002"/>
            <a:ext cx="966550" cy="2761038"/>
          </a:xfrm>
          <a:custGeom>
            <a:avLst/>
            <a:gdLst>
              <a:gd name="connsiteX0" fmla="*/ 966550 w 966550"/>
              <a:gd name="connsiteY0" fmla="*/ 2598821 h 2761038"/>
              <a:gd name="connsiteX1" fmla="*/ 167653 w 966550"/>
              <a:gd name="connsiteY1" fmla="*/ 2618071 h 2761038"/>
              <a:gd name="connsiteX2" fmla="*/ 42525 w 966550"/>
              <a:gd name="connsiteY2" fmla="*/ 1068404 h 2761038"/>
              <a:gd name="connsiteX3" fmla="*/ 716293 w 966550"/>
              <a:gd name="connsiteY3" fmla="*/ 0 h 276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550" h="2761038">
                <a:moveTo>
                  <a:pt x="966550" y="2598821"/>
                </a:moveTo>
                <a:cubicBezTo>
                  <a:pt x="644103" y="2735980"/>
                  <a:pt x="321657" y="2873140"/>
                  <a:pt x="167653" y="2618071"/>
                </a:cubicBezTo>
                <a:cubicBezTo>
                  <a:pt x="13649" y="2363002"/>
                  <a:pt x="-48915" y="1504749"/>
                  <a:pt x="42525" y="1068404"/>
                </a:cubicBezTo>
                <a:cubicBezTo>
                  <a:pt x="133965" y="632059"/>
                  <a:pt x="563893" y="182880"/>
                  <a:pt x="716293" y="0"/>
                </a:cubicBezTo>
              </a:path>
            </a:pathLst>
          </a:custGeom>
          <a:noFill/>
          <a:ln w="19050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F3BCBB-ACD6-589C-3137-CEFFC2BD3524}"/>
              </a:ext>
            </a:extLst>
          </p:cNvPr>
          <p:cNvSpPr txBox="1"/>
          <p:nvPr/>
        </p:nvSpPr>
        <p:spPr>
          <a:xfrm>
            <a:off x="6661779" y="2567115"/>
            <a:ext cx="506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>Кремль – самая известная 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достопримечательность города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27" name="Звезда: 5 точек 26">
            <a:extLst>
              <a:ext uri="{FF2B5EF4-FFF2-40B4-BE49-F238E27FC236}">
                <a16:creationId xmlns:a16="http://schemas.microsoft.com/office/drawing/2014/main" id="{1EDF5F41-A616-D8B8-15B7-07E7F6405B46}"/>
              </a:ext>
            </a:extLst>
          </p:cNvPr>
          <p:cNvSpPr/>
          <p:nvPr/>
        </p:nvSpPr>
        <p:spPr>
          <a:xfrm rot="1132613">
            <a:off x="11235611" y="2725699"/>
            <a:ext cx="627592" cy="574933"/>
          </a:xfrm>
          <a:prstGeom prst="star5">
            <a:avLst/>
          </a:prstGeom>
          <a:noFill/>
          <a:ln w="31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Изображение выглядит как здание, укрепление, купол&#10;&#10;Автоматически созданное описание">
            <a:extLst>
              <a:ext uri="{FF2B5EF4-FFF2-40B4-BE49-F238E27FC236}">
                <a16:creationId xmlns:a16="http://schemas.microsoft.com/office/drawing/2014/main" id="{647DE330-A6CF-A504-CC61-9F3ECA65FB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r="13634" b="16803"/>
          <a:stretch/>
        </p:blipFill>
        <p:spPr>
          <a:xfrm>
            <a:off x="7127290" y="2737586"/>
            <a:ext cx="4200945" cy="3432395"/>
          </a:xfrm>
          <a:prstGeom prst="rect">
            <a:avLst/>
          </a:prstGeom>
        </p:spPr>
      </p:pic>
      <p:pic>
        <p:nvPicPr>
          <p:cNvPr id="13" name="Рисунок 12" descr="Медведь контур">
            <a:extLst>
              <a:ext uri="{FF2B5EF4-FFF2-40B4-BE49-F238E27FC236}">
                <a16:creationId xmlns:a16="http://schemas.microsoft.com/office/drawing/2014/main" id="{3233DE57-0060-03F6-E8DE-CC55CAF0AD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602561">
            <a:off x="7588506" y="13017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83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онфетти PNG">
            <a:extLst>
              <a:ext uri="{FF2B5EF4-FFF2-40B4-BE49-F238E27FC236}">
                <a16:creationId xmlns:a16="http://schemas.microsoft.com/office/drawing/2014/main" id="{4F1E9B7F-BD5E-F3F7-6FA4-16D295C99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9" t="58861" r="51287" b="248"/>
          <a:stretch/>
        </p:blipFill>
        <p:spPr bwMode="auto">
          <a:xfrm>
            <a:off x="-177553" y="4206014"/>
            <a:ext cx="6273553" cy="28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онфетти PNG">
            <a:extLst>
              <a:ext uri="{FF2B5EF4-FFF2-40B4-BE49-F238E27FC236}">
                <a16:creationId xmlns:a16="http://schemas.microsoft.com/office/drawing/2014/main" id="{F873D0D9-065D-155D-8443-F49C39D6C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2" t="11392"/>
          <a:stretch/>
        </p:blipFill>
        <p:spPr bwMode="auto">
          <a:xfrm>
            <a:off x="5951818" y="781235"/>
            <a:ext cx="6194144" cy="60767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AE2E9B-DE8F-A850-31F6-6732ABD28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r="3278"/>
          <a:stretch/>
        </p:blipFill>
        <p:spPr>
          <a:xfrm>
            <a:off x="5653335" y="2772726"/>
            <a:ext cx="5594122" cy="3939208"/>
          </a:xfrm>
          <a:custGeom>
            <a:avLst/>
            <a:gdLst>
              <a:gd name="connsiteX0" fmla="*/ 3705194 w 5594122"/>
              <a:gd name="connsiteY0" fmla="*/ 3 h 3939208"/>
              <a:gd name="connsiteX1" fmla="*/ 3985572 w 5594122"/>
              <a:gd name="connsiteY1" fmla="*/ 36678 h 3939208"/>
              <a:gd name="connsiteX2" fmla="*/ 5592186 w 5594122"/>
              <a:gd name="connsiteY2" fmla="*/ 2031500 h 3939208"/>
              <a:gd name="connsiteX3" fmla="*/ 4180636 w 5594122"/>
              <a:gd name="connsiteY3" fmla="*/ 3289143 h 3939208"/>
              <a:gd name="connsiteX4" fmla="*/ 3189185 w 5594122"/>
              <a:gd name="connsiteY4" fmla="*/ 3904210 h 3939208"/>
              <a:gd name="connsiteX5" fmla="*/ 3053588 w 5594122"/>
              <a:gd name="connsiteY5" fmla="*/ 3939208 h 3939208"/>
              <a:gd name="connsiteX6" fmla="*/ 2356368 w 5594122"/>
              <a:gd name="connsiteY6" fmla="*/ 3939208 h 3939208"/>
              <a:gd name="connsiteX7" fmla="*/ 2328872 w 5594122"/>
              <a:gd name="connsiteY7" fmla="*/ 3935836 h 3939208"/>
              <a:gd name="connsiteX8" fmla="*/ 842633 w 5594122"/>
              <a:gd name="connsiteY8" fmla="*/ 3395675 h 3939208"/>
              <a:gd name="connsiteX9" fmla="*/ 17498 w 5594122"/>
              <a:gd name="connsiteY9" fmla="*/ 2031500 h 3939208"/>
              <a:gd name="connsiteX10" fmla="*/ 1535091 w 5594122"/>
              <a:gd name="connsiteY10" fmla="*/ 830030 h 3939208"/>
              <a:gd name="connsiteX11" fmla="*/ 3705194 w 5594122"/>
              <a:gd name="connsiteY11" fmla="*/ 3 h 393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4122" h="3939208">
                <a:moveTo>
                  <a:pt x="3705194" y="3"/>
                </a:moveTo>
                <a:cubicBezTo>
                  <a:pt x="3806627" y="215"/>
                  <a:pt x="3901049" y="11648"/>
                  <a:pt x="3985572" y="36678"/>
                </a:cubicBezTo>
                <a:cubicBezTo>
                  <a:pt x="4661755" y="236923"/>
                  <a:pt x="5540440" y="1465749"/>
                  <a:pt x="5592186" y="2031500"/>
                </a:cubicBezTo>
                <a:cubicBezTo>
                  <a:pt x="5643932" y="2597251"/>
                  <a:pt x="4645193" y="2965550"/>
                  <a:pt x="4180636" y="3289143"/>
                </a:cubicBezTo>
                <a:cubicBezTo>
                  <a:pt x="3832218" y="3531838"/>
                  <a:pt x="3545481" y="3785204"/>
                  <a:pt x="3189185" y="3904210"/>
                </a:cubicBezTo>
                <a:lnTo>
                  <a:pt x="3053588" y="3939208"/>
                </a:lnTo>
                <a:lnTo>
                  <a:pt x="2356368" y="3939208"/>
                </a:lnTo>
                <a:lnTo>
                  <a:pt x="2328872" y="3935836"/>
                </a:lnTo>
                <a:cubicBezTo>
                  <a:pt x="1807647" y="3851787"/>
                  <a:pt x="1191051" y="3638370"/>
                  <a:pt x="842633" y="3395675"/>
                </a:cubicBezTo>
                <a:cubicBezTo>
                  <a:pt x="378076" y="3072082"/>
                  <a:pt x="-97912" y="2459108"/>
                  <a:pt x="17498" y="2031500"/>
                </a:cubicBezTo>
                <a:cubicBezTo>
                  <a:pt x="132908" y="1603893"/>
                  <a:pt x="1070534" y="1153623"/>
                  <a:pt x="1535091" y="830030"/>
                </a:cubicBezTo>
                <a:cubicBezTo>
                  <a:pt x="1941579" y="546886"/>
                  <a:pt x="2995161" y="-1478"/>
                  <a:pt x="3705194" y="3"/>
                </a:cubicBezTo>
                <a:close/>
              </a:path>
            </a:pathLst>
          </a:cu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41847F-BAAB-DD32-E91C-FFFD1FE54D4C}"/>
              </a:ext>
            </a:extLst>
          </p:cNvPr>
          <p:cNvSpPr txBox="1">
            <a:spLocks/>
          </p:cNvSpPr>
          <p:nvPr/>
        </p:nvSpPr>
        <p:spPr>
          <a:xfrm>
            <a:off x="670266" y="448637"/>
            <a:ext cx="9450277" cy="118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РОССИЯ – МНОГОНАЦИОНАЛЬНАЯ СТРАНА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9EACB-C50C-591A-99CC-D31FA005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6" y="426054"/>
            <a:ext cx="9469527" cy="118073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РОССИЯ – МНОГОНАЦИОНАЛЬНАЯ СТРАНА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9A111-7A27-6660-0577-86A1C73E6507}"/>
              </a:ext>
            </a:extLst>
          </p:cNvPr>
          <p:cNvSpPr txBox="1"/>
          <p:nvPr/>
        </p:nvSpPr>
        <p:spPr>
          <a:xfrm>
            <a:off x="821645" y="1983651"/>
            <a:ext cx="506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На территории России проживает более 190 народов! Именно мы – народ своей страны создаем её историю!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50A187-9B7B-52EC-BEE4-8B241F739828}"/>
              </a:ext>
            </a:extLst>
          </p:cNvPr>
          <p:cNvSpPr/>
          <p:nvPr/>
        </p:nvSpPr>
        <p:spPr>
          <a:xfrm>
            <a:off x="785645" y="2067316"/>
            <a:ext cx="36000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Овал 16">
            <a:extLst>
              <a:ext uri="{FF2B5EF4-FFF2-40B4-BE49-F238E27FC236}">
                <a16:creationId xmlns:a16="http://schemas.microsoft.com/office/drawing/2014/main" id="{AB0531E4-9B6B-7DF2-3C68-0144F05F82FA}"/>
              </a:ext>
            </a:extLst>
          </p:cNvPr>
          <p:cNvSpPr/>
          <p:nvPr/>
        </p:nvSpPr>
        <p:spPr>
          <a:xfrm>
            <a:off x="670266" y="5508598"/>
            <a:ext cx="964592" cy="1123352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  <a:gd name="connsiteX0" fmla="*/ 58246 w 1507180"/>
              <a:gd name="connsiteY0" fmla="*/ 468623 h 1401488"/>
              <a:gd name="connsiteX1" fmla="*/ 795616 w 1507180"/>
              <a:gd name="connsiteY1" fmla="*/ 59714 h 1401488"/>
              <a:gd name="connsiteX2" fmla="*/ 1105513 w 1507180"/>
              <a:gd name="connsiteY2" fmla="*/ 175042 h 1401488"/>
              <a:gd name="connsiteX3" fmla="*/ 1016996 w 1507180"/>
              <a:gd name="connsiteY3" fmla="*/ 617980 h 1401488"/>
              <a:gd name="connsiteX4" fmla="*/ 1305756 w 1507180"/>
              <a:gd name="connsiteY4" fmla="*/ 632253 h 1401488"/>
              <a:gd name="connsiteX5" fmla="*/ 1450133 w 1507180"/>
              <a:gd name="connsiteY5" fmla="*/ 887486 h 1401488"/>
              <a:gd name="connsiteX6" fmla="*/ 1230641 w 1507180"/>
              <a:gd name="connsiteY6" fmla="*/ 1378221 h 1401488"/>
              <a:gd name="connsiteX7" fmla="*/ 179598 w 1507180"/>
              <a:gd name="connsiteY7" fmla="*/ 1233996 h 1401488"/>
              <a:gd name="connsiteX8" fmla="*/ 58246 w 1507180"/>
              <a:gd name="connsiteY8" fmla="*/ 468623 h 1401488"/>
              <a:gd name="connsiteX0" fmla="*/ 206763 w 1405440"/>
              <a:gd name="connsiteY0" fmla="*/ 526374 h 1401488"/>
              <a:gd name="connsiteX1" fmla="*/ 693876 w 1405440"/>
              <a:gd name="connsiteY1" fmla="*/ 59714 h 1401488"/>
              <a:gd name="connsiteX2" fmla="*/ 1003773 w 1405440"/>
              <a:gd name="connsiteY2" fmla="*/ 175042 h 1401488"/>
              <a:gd name="connsiteX3" fmla="*/ 915256 w 1405440"/>
              <a:gd name="connsiteY3" fmla="*/ 617980 h 1401488"/>
              <a:gd name="connsiteX4" fmla="*/ 1204016 w 1405440"/>
              <a:gd name="connsiteY4" fmla="*/ 632253 h 1401488"/>
              <a:gd name="connsiteX5" fmla="*/ 1348393 w 1405440"/>
              <a:gd name="connsiteY5" fmla="*/ 887486 h 1401488"/>
              <a:gd name="connsiteX6" fmla="*/ 1128901 w 1405440"/>
              <a:gd name="connsiteY6" fmla="*/ 1378221 h 1401488"/>
              <a:gd name="connsiteX7" fmla="*/ 77858 w 1405440"/>
              <a:gd name="connsiteY7" fmla="*/ 1233996 h 1401488"/>
              <a:gd name="connsiteX8" fmla="*/ 206763 w 1405440"/>
              <a:gd name="connsiteY8" fmla="*/ 526374 h 1401488"/>
              <a:gd name="connsiteX0" fmla="*/ 206763 w 1405440"/>
              <a:gd name="connsiteY0" fmla="*/ 521954 h 1397068"/>
              <a:gd name="connsiteX1" fmla="*/ 693876 w 1405440"/>
              <a:gd name="connsiteY1" fmla="*/ 55294 h 1397068"/>
              <a:gd name="connsiteX2" fmla="*/ 1003773 w 1405440"/>
              <a:gd name="connsiteY2" fmla="*/ 170622 h 1397068"/>
              <a:gd name="connsiteX3" fmla="*/ 1232889 w 1405440"/>
              <a:gd name="connsiteY3" fmla="*/ 449931 h 1397068"/>
              <a:gd name="connsiteX4" fmla="*/ 1204016 w 1405440"/>
              <a:gd name="connsiteY4" fmla="*/ 627833 h 1397068"/>
              <a:gd name="connsiteX5" fmla="*/ 1348393 w 1405440"/>
              <a:gd name="connsiteY5" fmla="*/ 883066 h 1397068"/>
              <a:gd name="connsiteX6" fmla="*/ 1128901 w 1405440"/>
              <a:gd name="connsiteY6" fmla="*/ 1373801 h 1397068"/>
              <a:gd name="connsiteX7" fmla="*/ 77858 w 1405440"/>
              <a:gd name="connsiteY7" fmla="*/ 1229576 h 1397068"/>
              <a:gd name="connsiteX8" fmla="*/ 206763 w 1405440"/>
              <a:gd name="connsiteY8" fmla="*/ 521954 h 1397068"/>
              <a:gd name="connsiteX0" fmla="*/ 3117 w 1201794"/>
              <a:gd name="connsiteY0" fmla="*/ 521954 h 1399595"/>
              <a:gd name="connsiteX1" fmla="*/ 490230 w 1201794"/>
              <a:gd name="connsiteY1" fmla="*/ 55294 h 1399595"/>
              <a:gd name="connsiteX2" fmla="*/ 800127 w 1201794"/>
              <a:gd name="connsiteY2" fmla="*/ 170622 h 1399595"/>
              <a:gd name="connsiteX3" fmla="*/ 1029243 w 1201794"/>
              <a:gd name="connsiteY3" fmla="*/ 449931 h 1399595"/>
              <a:gd name="connsiteX4" fmla="*/ 1000370 w 1201794"/>
              <a:gd name="connsiteY4" fmla="*/ 627833 h 1399595"/>
              <a:gd name="connsiteX5" fmla="*/ 1144747 w 1201794"/>
              <a:gd name="connsiteY5" fmla="*/ 883066 h 1399595"/>
              <a:gd name="connsiteX6" fmla="*/ 925255 w 1201794"/>
              <a:gd name="connsiteY6" fmla="*/ 1373801 h 1399595"/>
              <a:gd name="connsiteX7" fmla="*/ 326599 w 1201794"/>
              <a:gd name="connsiteY7" fmla="*/ 1239201 h 1399595"/>
              <a:gd name="connsiteX8" fmla="*/ 3117 w 1201794"/>
              <a:gd name="connsiteY8" fmla="*/ 521954 h 13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794" h="1399595">
                <a:moveTo>
                  <a:pt x="3117" y="521954"/>
                </a:moveTo>
                <a:cubicBezTo>
                  <a:pt x="30389" y="324636"/>
                  <a:pt x="294831" y="206894"/>
                  <a:pt x="490230" y="55294"/>
                </a:cubicBezTo>
                <a:cubicBezTo>
                  <a:pt x="685629" y="-96306"/>
                  <a:pt x="710292" y="104849"/>
                  <a:pt x="800127" y="170622"/>
                </a:cubicBezTo>
                <a:cubicBezTo>
                  <a:pt x="889963" y="236395"/>
                  <a:pt x="833844" y="298331"/>
                  <a:pt x="1029243" y="449931"/>
                </a:cubicBezTo>
                <a:cubicBezTo>
                  <a:pt x="1224642" y="601531"/>
                  <a:pt x="1032454" y="502705"/>
                  <a:pt x="1000370" y="627833"/>
                </a:cubicBezTo>
                <a:cubicBezTo>
                  <a:pt x="968286" y="752961"/>
                  <a:pt x="1340146" y="731466"/>
                  <a:pt x="1144747" y="883066"/>
                </a:cubicBezTo>
                <a:cubicBezTo>
                  <a:pt x="949348" y="1034666"/>
                  <a:pt x="1061613" y="1314445"/>
                  <a:pt x="925255" y="1373801"/>
                </a:cubicBezTo>
                <a:cubicBezTo>
                  <a:pt x="788897" y="1433157"/>
                  <a:pt x="521998" y="1390801"/>
                  <a:pt x="326599" y="1239201"/>
                </a:cubicBezTo>
                <a:cubicBezTo>
                  <a:pt x="131200" y="1087601"/>
                  <a:pt x="-24155" y="719272"/>
                  <a:pt x="3117" y="52195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 descr="Голубь контур">
            <a:extLst>
              <a:ext uri="{FF2B5EF4-FFF2-40B4-BE49-F238E27FC236}">
                <a16:creationId xmlns:a16="http://schemas.microsoft.com/office/drawing/2014/main" id="{C33E7D84-B5A6-D26E-7C99-EADF061AAD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18941" y="5374410"/>
            <a:ext cx="914400" cy="914400"/>
          </a:xfrm>
          <a:prstGeom prst="rect">
            <a:avLst/>
          </a:prstGeom>
        </p:spPr>
      </p:pic>
      <p:sp>
        <p:nvSpPr>
          <p:cNvPr id="27" name="Звезда: 5 точек 26">
            <a:extLst>
              <a:ext uri="{FF2B5EF4-FFF2-40B4-BE49-F238E27FC236}">
                <a16:creationId xmlns:a16="http://schemas.microsoft.com/office/drawing/2014/main" id="{1EDF5F41-A616-D8B8-15B7-07E7F6405B46}"/>
              </a:ext>
            </a:extLst>
          </p:cNvPr>
          <p:cNvSpPr/>
          <p:nvPr/>
        </p:nvSpPr>
        <p:spPr>
          <a:xfrm rot="1132613">
            <a:off x="11235611" y="2725699"/>
            <a:ext cx="627592" cy="574933"/>
          </a:xfrm>
          <a:prstGeom prst="star5">
            <a:avLst/>
          </a:prstGeom>
          <a:noFill/>
          <a:ln w="31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18DDCA-46B7-660B-616B-45ADC70A38D2}"/>
              </a:ext>
            </a:extLst>
          </p:cNvPr>
          <p:cNvSpPr txBox="1"/>
          <p:nvPr/>
        </p:nvSpPr>
        <p:spPr>
          <a:xfrm>
            <a:off x="785645" y="3429000"/>
            <a:ext cx="506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Всего на территории Российской Федерации проживает свыше 143 миллионов человек.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46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вода, внешний, неб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D0060B8-3427-B6E9-4E68-E4F0F45E09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10083" r="3707" b="9065"/>
          <a:stretch>
            <a:fillRect/>
          </a:stretch>
        </p:blipFill>
        <p:spPr>
          <a:xfrm>
            <a:off x="9197391" y="4180654"/>
            <a:ext cx="2805932" cy="2228709"/>
          </a:xfrm>
          <a:custGeom>
            <a:avLst/>
            <a:gdLst>
              <a:gd name="connsiteX0" fmla="*/ 1393142 w 2805932"/>
              <a:gd name="connsiteY0" fmla="*/ 0 h 2228709"/>
              <a:gd name="connsiteX1" fmla="*/ 2786285 w 2805932"/>
              <a:gd name="connsiteY1" fmla="*/ 1104874 h 2228709"/>
              <a:gd name="connsiteX2" fmla="*/ 1939939 w 2805932"/>
              <a:gd name="connsiteY2" fmla="*/ 1752992 h 2228709"/>
              <a:gd name="connsiteX3" fmla="*/ 1393142 w 2805932"/>
              <a:gd name="connsiteY3" fmla="*/ 2209748 h 2228709"/>
              <a:gd name="connsiteX4" fmla="*/ 0 w 2805932"/>
              <a:gd name="connsiteY4" fmla="*/ 1104874 h 2228709"/>
              <a:gd name="connsiteX5" fmla="*/ 1393142 w 2805932"/>
              <a:gd name="connsiteY5" fmla="*/ 0 h 222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5932" h="2228709">
                <a:moveTo>
                  <a:pt x="1393142" y="0"/>
                </a:moveTo>
                <a:cubicBezTo>
                  <a:pt x="2162553" y="0"/>
                  <a:pt x="2634925" y="781011"/>
                  <a:pt x="2786285" y="1104874"/>
                </a:cubicBezTo>
                <a:cubicBezTo>
                  <a:pt x="2937644" y="1428737"/>
                  <a:pt x="2172129" y="1568845"/>
                  <a:pt x="1939939" y="1752992"/>
                </a:cubicBezTo>
                <a:cubicBezTo>
                  <a:pt x="1707748" y="1937138"/>
                  <a:pt x="1716466" y="2317767"/>
                  <a:pt x="1393142" y="2209748"/>
                </a:cubicBezTo>
                <a:cubicBezTo>
                  <a:pt x="1069819" y="2101729"/>
                  <a:pt x="0" y="1715080"/>
                  <a:pt x="0" y="1104874"/>
                </a:cubicBezTo>
                <a:cubicBezTo>
                  <a:pt x="0" y="494669"/>
                  <a:pt x="623731" y="0"/>
                  <a:pt x="1393142" y="0"/>
                </a:cubicBezTo>
                <a:close/>
              </a:path>
            </a:pathLst>
          </a:custGeom>
        </p:spPr>
      </p:pic>
      <p:pic>
        <p:nvPicPr>
          <p:cNvPr id="15" name="Рисунок 14" descr="Изображение выглядит как небо, гора, внешний, снег&#10;&#10;Автоматически созданное описание">
            <a:extLst>
              <a:ext uri="{FF2B5EF4-FFF2-40B4-BE49-F238E27FC236}">
                <a16:creationId xmlns:a16="http://schemas.microsoft.com/office/drawing/2014/main" id="{1AB68294-73AF-276A-D6CF-028313485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7939" r="7823" b="-227"/>
          <a:stretch/>
        </p:blipFill>
        <p:spPr>
          <a:xfrm>
            <a:off x="6575918" y="1848577"/>
            <a:ext cx="3260541" cy="2067700"/>
          </a:xfrm>
          <a:custGeom>
            <a:avLst/>
            <a:gdLst>
              <a:gd name="connsiteX0" fmla="*/ 1553022 w 2982189"/>
              <a:gd name="connsiteY0" fmla="*/ 0 h 1891181"/>
              <a:gd name="connsiteX1" fmla="*/ 2969010 w 2982189"/>
              <a:gd name="connsiteY1" fmla="*/ 945472 h 1891181"/>
              <a:gd name="connsiteX2" fmla="*/ 2079812 w 2982189"/>
              <a:gd name="connsiteY2" fmla="*/ 1500326 h 1891181"/>
              <a:gd name="connsiteX3" fmla="*/ 1553022 w 2982189"/>
              <a:gd name="connsiteY3" fmla="*/ 1890944 h 1891181"/>
              <a:gd name="connsiteX4" fmla="*/ 215501 w 2982189"/>
              <a:gd name="connsiteY4" fmla="*/ 1447060 h 1891181"/>
              <a:gd name="connsiteX5" fmla="*/ 137034 w 2982189"/>
              <a:gd name="connsiteY5" fmla="*/ 945472 h 1891181"/>
              <a:gd name="connsiteX6" fmla="*/ 1553022 w 2982189"/>
              <a:gd name="connsiteY6" fmla="*/ 0 h 189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2189" h="1891181">
                <a:moveTo>
                  <a:pt x="1553022" y="0"/>
                </a:moveTo>
                <a:cubicBezTo>
                  <a:pt x="2335051" y="0"/>
                  <a:pt x="2845701" y="652509"/>
                  <a:pt x="2969010" y="945472"/>
                </a:cubicBezTo>
                <a:cubicBezTo>
                  <a:pt x="3092319" y="1238435"/>
                  <a:pt x="2315810" y="1342747"/>
                  <a:pt x="2079812" y="1500326"/>
                </a:cubicBezTo>
                <a:cubicBezTo>
                  <a:pt x="1843814" y="1657905"/>
                  <a:pt x="1863740" y="1899822"/>
                  <a:pt x="1553022" y="1890944"/>
                </a:cubicBezTo>
                <a:cubicBezTo>
                  <a:pt x="1242304" y="1882066"/>
                  <a:pt x="451499" y="1604639"/>
                  <a:pt x="215501" y="1447060"/>
                </a:cubicBezTo>
                <a:cubicBezTo>
                  <a:pt x="-20497" y="1289481"/>
                  <a:pt x="-85886" y="1186649"/>
                  <a:pt x="137034" y="945472"/>
                </a:cubicBezTo>
                <a:cubicBezTo>
                  <a:pt x="359954" y="704295"/>
                  <a:pt x="770993" y="0"/>
                  <a:pt x="1553022" y="0"/>
                </a:cubicBezTo>
                <a:close/>
              </a:path>
            </a:pathLst>
          </a:cu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AE2E9B-DE8F-A850-31F6-6732ABD282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2725"/>
          <a:stretch/>
        </p:blipFill>
        <p:spPr>
          <a:xfrm>
            <a:off x="4748341" y="4582316"/>
            <a:ext cx="2929590" cy="2062928"/>
          </a:xfrm>
          <a:custGeom>
            <a:avLst/>
            <a:gdLst>
              <a:gd name="connsiteX0" fmla="*/ 3705194 w 5594122"/>
              <a:gd name="connsiteY0" fmla="*/ 3 h 3939208"/>
              <a:gd name="connsiteX1" fmla="*/ 3985572 w 5594122"/>
              <a:gd name="connsiteY1" fmla="*/ 36678 h 3939208"/>
              <a:gd name="connsiteX2" fmla="*/ 5592186 w 5594122"/>
              <a:gd name="connsiteY2" fmla="*/ 2031500 h 3939208"/>
              <a:gd name="connsiteX3" fmla="*/ 4180636 w 5594122"/>
              <a:gd name="connsiteY3" fmla="*/ 3289143 h 3939208"/>
              <a:gd name="connsiteX4" fmla="*/ 3189185 w 5594122"/>
              <a:gd name="connsiteY4" fmla="*/ 3904210 h 3939208"/>
              <a:gd name="connsiteX5" fmla="*/ 3053588 w 5594122"/>
              <a:gd name="connsiteY5" fmla="*/ 3939208 h 3939208"/>
              <a:gd name="connsiteX6" fmla="*/ 2356368 w 5594122"/>
              <a:gd name="connsiteY6" fmla="*/ 3939208 h 3939208"/>
              <a:gd name="connsiteX7" fmla="*/ 2328872 w 5594122"/>
              <a:gd name="connsiteY7" fmla="*/ 3935836 h 3939208"/>
              <a:gd name="connsiteX8" fmla="*/ 842633 w 5594122"/>
              <a:gd name="connsiteY8" fmla="*/ 3395675 h 3939208"/>
              <a:gd name="connsiteX9" fmla="*/ 17498 w 5594122"/>
              <a:gd name="connsiteY9" fmla="*/ 2031500 h 3939208"/>
              <a:gd name="connsiteX10" fmla="*/ 1535091 w 5594122"/>
              <a:gd name="connsiteY10" fmla="*/ 830030 h 3939208"/>
              <a:gd name="connsiteX11" fmla="*/ 3705194 w 5594122"/>
              <a:gd name="connsiteY11" fmla="*/ 3 h 393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4122" h="3939208">
                <a:moveTo>
                  <a:pt x="3705194" y="3"/>
                </a:moveTo>
                <a:cubicBezTo>
                  <a:pt x="3806627" y="215"/>
                  <a:pt x="3901049" y="11648"/>
                  <a:pt x="3985572" y="36678"/>
                </a:cubicBezTo>
                <a:cubicBezTo>
                  <a:pt x="4661755" y="236923"/>
                  <a:pt x="5540440" y="1465749"/>
                  <a:pt x="5592186" y="2031500"/>
                </a:cubicBezTo>
                <a:cubicBezTo>
                  <a:pt x="5643932" y="2597251"/>
                  <a:pt x="4645193" y="2965550"/>
                  <a:pt x="4180636" y="3289143"/>
                </a:cubicBezTo>
                <a:cubicBezTo>
                  <a:pt x="3832218" y="3531838"/>
                  <a:pt x="3545481" y="3785204"/>
                  <a:pt x="3189185" y="3904210"/>
                </a:cubicBezTo>
                <a:lnTo>
                  <a:pt x="3053588" y="3939208"/>
                </a:lnTo>
                <a:lnTo>
                  <a:pt x="2356368" y="3939208"/>
                </a:lnTo>
                <a:lnTo>
                  <a:pt x="2328872" y="3935836"/>
                </a:lnTo>
                <a:cubicBezTo>
                  <a:pt x="1807647" y="3851787"/>
                  <a:pt x="1191051" y="3638370"/>
                  <a:pt x="842633" y="3395675"/>
                </a:cubicBezTo>
                <a:cubicBezTo>
                  <a:pt x="378076" y="3072082"/>
                  <a:pt x="-97912" y="2459108"/>
                  <a:pt x="17498" y="2031500"/>
                </a:cubicBezTo>
                <a:cubicBezTo>
                  <a:pt x="132908" y="1603893"/>
                  <a:pt x="1070534" y="1153623"/>
                  <a:pt x="1535091" y="830030"/>
                </a:cubicBezTo>
                <a:cubicBezTo>
                  <a:pt x="1941579" y="546886"/>
                  <a:pt x="2995161" y="-1478"/>
                  <a:pt x="3705194" y="3"/>
                </a:cubicBezTo>
                <a:close/>
              </a:path>
            </a:pathLst>
          </a:cu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41847F-BAAB-DD32-E91C-FFFD1FE54D4C}"/>
              </a:ext>
            </a:extLst>
          </p:cNvPr>
          <p:cNvSpPr txBox="1">
            <a:spLocks/>
          </p:cNvSpPr>
          <p:nvPr/>
        </p:nvSpPr>
        <p:spPr>
          <a:xfrm>
            <a:off x="670266" y="448637"/>
            <a:ext cx="9361501" cy="118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ПРИРОДА РОССИИ – НАШЕ БОГАТСТВО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9EACB-C50C-591A-99CC-D31FA005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6" y="426054"/>
            <a:ext cx="9469527" cy="118073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ПРИРОДА РОССИИ – НАШЕ БОГАТСТВО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9A111-7A27-6660-0577-86A1C73E6507}"/>
              </a:ext>
            </a:extLst>
          </p:cNvPr>
          <p:cNvSpPr txBox="1"/>
          <p:nvPr/>
        </p:nvSpPr>
        <p:spPr>
          <a:xfrm>
            <a:off x="821645" y="1983651"/>
            <a:ext cx="506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Природа нашей страны очень разнообразна</a:t>
            </a: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: 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реки, озёра, моря, леса, рощи, горы, поля – это всё наше, родное!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50A187-9B7B-52EC-BEE4-8B241F739828}"/>
              </a:ext>
            </a:extLst>
          </p:cNvPr>
          <p:cNvSpPr/>
          <p:nvPr/>
        </p:nvSpPr>
        <p:spPr>
          <a:xfrm>
            <a:off x="785645" y="2067316"/>
            <a:ext cx="36000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Звезда: 5 точек 26">
            <a:extLst>
              <a:ext uri="{FF2B5EF4-FFF2-40B4-BE49-F238E27FC236}">
                <a16:creationId xmlns:a16="http://schemas.microsoft.com/office/drawing/2014/main" id="{1EDF5F41-A616-D8B8-15B7-07E7F6405B46}"/>
              </a:ext>
            </a:extLst>
          </p:cNvPr>
          <p:cNvSpPr/>
          <p:nvPr/>
        </p:nvSpPr>
        <p:spPr>
          <a:xfrm rot="1132613">
            <a:off x="11235611" y="2725699"/>
            <a:ext cx="627592" cy="574933"/>
          </a:xfrm>
          <a:prstGeom prst="star5">
            <a:avLst/>
          </a:prstGeom>
          <a:noFill/>
          <a:ln w="31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EC103-20DF-3AEB-6DC3-42BBEF8D71D3}"/>
              </a:ext>
            </a:extLst>
          </p:cNvPr>
          <p:cNvSpPr txBox="1"/>
          <p:nvPr/>
        </p:nvSpPr>
        <p:spPr>
          <a:xfrm>
            <a:off x="785645" y="3489355"/>
            <a:ext cx="5064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На территории России находится самое глубокое озеро в мире – Байкал, высочайшая вершина в Европе – Эльбрус, самая длинная река Европы – Волга!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20" name="Овал 16">
            <a:extLst>
              <a:ext uri="{FF2B5EF4-FFF2-40B4-BE49-F238E27FC236}">
                <a16:creationId xmlns:a16="http://schemas.microsoft.com/office/drawing/2014/main" id="{DD1A7F97-B64C-24A7-4378-D911B7E1034C}"/>
              </a:ext>
            </a:extLst>
          </p:cNvPr>
          <p:cNvSpPr/>
          <p:nvPr/>
        </p:nvSpPr>
        <p:spPr>
          <a:xfrm>
            <a:off x="670266" y="5508598"/>
            <a:ext cx="964592" cy="1123352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  <a:gd name="connsiteX0" fmla="*/ 58246 w 1507180"/>
              <a:gd name="connsiteY0" fmla="*/ 468623 h 1401488"/>
              <a:gd name="connsiteX1" fmla="*/ 795616 w 1507180"/>
              <a:gd name="connsiteY1" fmla="*/ 59714 h 1401488"/>
              <a:gd name="connsiteX2" fmla="*/ 1105513 w 1507180"/>
              <a:gd name="connsiteY2" fmla="*/ 175042 h 1401488"/>
              <a:gd name="connsiteX3" fmla="*/ 1016996 w 1507180"/>
              <a:gd name="connsiteY3" fmla="*/ 617980 h 1401488"/>
              <a:gd name="connsiteX4" fmla="*/ 1305756 w 1507180"/>
              <a:gd name="connsiteY4" fmla="*/ 632253 h 1401488"/>
              <a:gd name="connsiteX5" fmla="*/ 1450133 w 1507180"/>
              <a:gd name="connsiteY5" fmla="*/ 887486 h 1401488"/>
              <a:gd name="connsiteX6" fmla="*/ 1230641 w 1507180"/>
              <a:gd name="connsiteY6" fmla="*/ 1378221 h 1401488"/>
              <a:gd name="connsiteX7" fmla="*/ 179598 w 1507180"/>
              <a:gd name="connsiteY7" fmla="*/ 1233996 h 1401488"/>
              <a:gd name="connsiteX8" fmla="*/ 58246 w 1507180"/>
              <a:gd name="connsiteY8" fmla="*/ 468623 h 1401488"/>
              <a:gd name="connsiteX0" fmla="*/ 206763 w 1405440"/>
              <a:gd name="connsiteY0" fmla="*/ 526374 h 1401488"/>
              <a:gd name="connsiteX1" fmla="*/ 693876 w 1405440"/>
              <a:gd name="connsiteY1" fmla="*/ 59714 h 1401488"/>
              <a:gd name="connsiteX2" fmla="*/ 1003773 w 1405440"/>
              <a:gd name="connsiteY2" fmla="*/ 175042 h 1401488"/>
              <a:gd name="connsiteX3" fmla="*/ 915256 w 1405440"/>
              <a:gd name="connsiteY3" fmla="*/ 617980 h 1401488"/>
              <a:gd name="connsiteX4" fmla="*/ 1204016 w 1405440"/>
              <a:gd name="connsiteY4" fmla="*/ 632253 h 1401488"/>
              <a:gd name="connsiteX5" fmla="*/ 1348393 w 1405440"/>
              <a:gd name="connsiteY5" fmla="*/ 887486 h 1401488"/>
              <a:gd name="connsiteX6" fmla="*/ 1128901 w 1405440"/>
              <a:gd name="connsiteY6" fmla="*/ 1378221 h 1401488"/>
              <a:gd name="connsiteX7" fmla="*/ 77858 w 1405440"/>
              <a:gd name="connsiteY7" fmla="*/ 1233996 h 1401488"/>
              <a:gd name="connsiteX8" fmla="*/ 206763 w 1405440"/>
              <a:gd name="connsiteY8" fmla="*/ 526374 h 1401488"/>
              <a:gd name="connsiteX0" fmla="*/ 206763 w 1405440"/>
              <a:gd name="connsiteY0" fmla="*/ 521954 h 1397068"/>
              <a:gd name="connsiteX1" fmla="*/ 693876 w 1405440"/>
              <a:gd name="connsiteY1" fmla="*/ 55294 h 1397068"/>
              <a:gd name="connsiteX2" fmla="*/ 1003773 w 1405440"/>
              <a:gd name="connsiteY2" fmla="*/ 170622 h 1397068"/>
              <a:gd name="connsiteX3" fmla="*/ 1232889 w 1405440"/>
              <a:gd name="connsiteY3" fmla="*/ 449931 h 1397068"/>
              <a:gd name="connsiteX4" fmla="*/ 1204016 w 1405440"/>
              <a:gd name="connsiteY4" fmla="*/ 627833 h 1397068"/>
              <a:gd name="connsiteX5" fmla="*/ 1348393 w 1405440"/>
              <a:gd name="connsiteY5" fmla="*/ 883066 h 1397068"/>
              <a:gd name="connsiteX6" fmla="*/ 1128901 w 1405440"/>
              <a:gd name="connsiteY6" fmla="*/ 1373801 h 1397068"/>
              <a:gd name="connsiteX7" fmla="*/ 77858 w 1405440"/>
              <a:gd name="connsiteY7" fmla="*/ 1229576 h 1397068"/>
              <a:gd name="connsiteX8" fmla="*/ 206763 w 1405440"/>
              <a:gd name="connsiteY8" fmla="*/ 521954 h 1397068"/>
              <a:gd name="connsiteX0" fmla="*/ 3117 w 1201794"/>
              <a:gd name="connsiteY0" fmla="*/ 521954 h 1399595"/>
              <a:gd name="connsiteX1" fmla="*/ 490230 w 1201794"/>
              <a:gd name="connsiteY1" fmla="*/ 55294 h 1399595"/>
              <a:gd name="connsiteX2" fmla="*/ 800127 w 1201794"/>
              <a:gd name="connsiteY2" fmla="*/ 170622 h 1399595"/>
              <a:gd name="connsiteX3" fmla="*/ 1029243 w 1201794"/>
              <a:gd name="connsiteY3" fmla="*/ 449931 h 1399595"/>
              <a:gd name="connsiteX4" fmla="*/ 1000370 w 1201794"/>
              <a:gd name="connsiteY4" fmla="*/ 627833 h 1399595"/>
              <a:gd name="connsiteX5" fmla="*/ 1144747 w 1201794"/>
              <a:gd name="connsiteY5" fmla="*/ 883066 h 1399595"/>
              <a:gd name="connsiteX6" fmla="*/ 925255 w 1201794"/>
              <a:gd name="connsiteY6" fmla="*/ 1373801 h 1399595"/>
              <a:gd name="connsiteX7" fmla="*/ 326599 w 1201794"/>
              <a:gd name="connsiteY7" fmla="*/ 1239201 h 1399595"/>
              <a:gd name="connsiteX8" fmla="*/ 3117 w 1201794"/>
              <a:gd name="connsiteY8" fmla="*/ 521954 h 13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794" h="1399595">
                <a:moveTo>
                  <a:pt x="3117" y="521954"/>
                </a:moveTo>
                <a:cubicBezTo>
                  <a:pt x="30389" y="324636"/>
                  <a:pt x="294831" y="206894"/>
                  <a:pt x="490230" y="55294"/>
                </a:cubicBezTo>
                <a:cubicBezTo>
                  <a:pt x="685629" y="-96306"/>
                  <a:pt x="710292" y="104849"/>
                  <a:pt x="800127" y="170622"/>
                </a:cubicBezTo>
                <a:cubicBezTo>
                  <a:pt x="889963" y="236395"/>
                  <a:pt x="833844" y="298331"/>
                  <a:pt x="1029243" y="449931"/>
                </a:cubicBezTo>
                <a:cubicBezTo>
                  <a:pt x="1224642" y="601531"/>
                  <a:pt x="1032454" y="502705"/>
                  <a:pt x="1000370" y="627833"/>
                </a:cubicBezTo>
                <a:cubicBezTo>
                  <a:pt x="968286" y="752961"/>
                  <a:pt x="1340146" y="731466"/>
                  <a:pt x="1144747" y="883066"/>
                </a:cubicBezTo>
                <a:cubicBezTo>
                  <a:pt x="949348" y="1034666"/>
                  <a:pt x="1061613" y="1314445"/>
                  <a:pt x="925255" y="1373801"/>
                </a:cubicBezTo>
                <a:cubicBezTo>
                  <a:pt x="788897" y="1433157"/>
                  <a:pt x="521998" y="1390801"/>
                  <a:pt x="326599" y="1239201"/>
                </a:cubicBezTo>
                <a:cubicBezTo>
                  <a:pt x="131200" y="1087601"/>
                  <a:pt x="-24155" y="719272"/>
                  <a:pt x="3117" y="52195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 descr="Пейзаж леса контур">
            <a:extLst>
              <a:ext uri="{FF2B5EF4-FFF2-40B4-BE49-F238E27FC236}">
                <a16:creationId xmlns:a16="http://schemas.microsoft.com/office/drawing/2014/main" id="{3A057BD7-904C-D00A-8046-071677CBB0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60268" y="53999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42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везда: 5 точек 26">
            <a:extLst>
              <a:ext uri="{FF2B5EF4-FFF2-40B4-BE49-F238E27FC236}">
                <a16:creationId xmlns:a16="http://schemas.microsoft.com/office/drawing/2014/main" id="{1EDF5F41-A616-D8B8-15B7-07E7F6405B46}"/>
              </a:ext>
            </a:extLst>
          </p:cNvPr>
          <p:cNvSpPr/>
          <p:nvPr/>
        </p:nvSpPr>
        <p:spPr>
          <a:xfrm rot="1132613">
            <a:off x="10324226" y="2955344"/>
            <a:ext cx="855379" cy="783607"/>
          </a:xfrm>
          <a:prstGeom prst="star5">
            <a:avLst/>
          </a:prstGeom>
          <a:noFill/>
          <a:ln w="31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B68294-73AF-276A-D6CF-028313485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1467"/>
          <a:stretch/>
        </p:blipFill>
        <p:spPr>
          <a:xfrm>
            <a:off x="6009010" y="2823316"/>
            <a:ext cx="5565533" cy="3529430"/>
          </a:xfrm>
          <a:custGeom>
            <a:avLst/>
            <a:gdLst>
              <a:gd name="connsiteX0" fmla="*/ 1553022 w 2982189"/>
              <a:gd name="connsiteY0" fmla="*/ 0 h 1891181"/>
              <a:gd name="connsiteX1" fmla="*/ 2969010 w 2982189"/>
              <a:gd name="connsiteY1" fmla="*/ 945472 h 1891181"/>
              <a:gd name="connsiteX2" fmla="*/ 2079812 w 2982189"/>
              <a:gd name="connsiteY2" fmla="*/ 1500326 h 1891181"/>
              <a:gd name="connsiteX3" fmla="*/ 1553022 w 2982189"/>
              <a:gd name="connsiteY3" fmla="*/ 1890944 h 1891181"/>
              <a:gd name="connsiteX4" fmla="*/ 215501 w 2982189"/>
              <a:gd name="connsiteY4" fmla="*/ 1447060 h 1891181"/>
              <a:gd name="connsiteX5" fmla="*/ 137034 w 2982189"/>
              <a:gd name="connsiteY5" fmla="*/ 945472 h 1891181"/>
              <a:gd name="connsiteX6" fmla="*/ 1553022 w 2982189"/>
              <a:gd name="connsiteY6" fmla="*/ 0 h 189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2189" h="1891181">
                <a:moveTo>
                  <a:pt x="1553022" y="0"/>
                </a:moveTo>
                <a:cubicBezTo>
                  <a:pt x="2335051" y="0"/>
                  <a:pt x="2845701" y="652509"/>
                  <a:pt x="2969010" y="945472"/>
                </a:cubicBezTo>
                <a:cubicBezTo>
                  <a:pt x="3092319" y="1238435"/>
                  <a:pt x="2315810" y="1342747"/>
                  <a:pt x="2079812" y="1500326"/>
                </a:cubicBezTo>
                <a:cubicBezTo>
                  <a:pt x="1843814" y="1657905"/>
                  <a:pt x="1863740" y="1899822"/>
                  <a:pt x="1553022" y="1890944"/>
                </a:cubicBezTo>
                <a:cubicBezTo>
                  <a:pt x="1242304" y="1882066"/>
                  <a:pt x="451499" y="1604639"/>
                  <a:pt x="215501" y="1447060"/>
                </a:cubicBezTo>
                <a:cubicBezTo>
                  <a:pt x="-20497" y="1289481"/>
                  <a:pt x="-85886" y="1186649"/>
                  <a:pt x="137034" y="945472"/>
                </a:cubicBezTo>
                <a:cubicBezTo>
                  <a:pt x="359954" y="704295"/>
                  <a:pt x="770993" y="0"/>
                  <a:pt x="1553022" y="0"/>
                </a:cubicBezTo>
                <a:close/>
              </a:path>
            </a:pathLst>
          </a:cu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41847F-BAAB-DD32-E91C-FFFD1FE54D4C}"/>
              </a:ext>
            </a:extLst>
          </p:cNvPr>
          <p:cNvSpPr txBox="1">
            <a:spLocks/>
          </p:cNvSpPr>
          <p:nvPr/>
        </p:nvSpPr>
        <p:spPr>
          <a:xfrm>
            <a:off x="670266" y="448637"/>
            <a:ext cx="9361501" cy="118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РОССИЯ – СВОБОДНАЯ И МИРОЛЮБИВАЯ СТРАНА!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9EACB-C50C-591A-99CC-D31FA005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6" y="426054"/>
            <a:ext cx="9469527" cy="118073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РОССИЯ – СВОБОДНАЯ И МИРОЛЮБИВАЯ СТРАНА!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9C453-0AFB-F58A-EB43-177B8F2332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57" y="123483"/>
            <a:ext cx="1294201" cy="135021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9A111-7A27-6660-0577-86A1C73E6507}"/>
              </a:ext>
            </a:extLst>
          </p:cNvPr>
          <p:cNvSpPr txBox="1"/>
          <p:nvPr/>
        </p:nvSpPr>
        <p:spPr>
          <a:xfrm>
            <a:off x="821645" y="1983651"/>
            <a:ext cx="5274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Наши военные – защитники родины, оберегают народ от врагов, чтобы над нашей головой всегда было мирное небо!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50A187-9B7B-52EC-BEE4-8B241F739828}"/>
              </a:ext>
            </a:extLst>
          </p:cNvPr>
          <p:cNvSpPr/>
          <p:nvPr/>
        </p:nvSpPr>
        <p:spPr>
          <a:xfrm>
            <a:off x="785645" y="2067316"/>
            <a:ext cx="36000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EC103-20DF-3AEB-6DC3-42BBEF8D71D3}"/>
              </a:ext>
            </a:extLst>
          </p:cNvPr>
          <p:cNvSpPr txBox="1"/>
          <p:nvPr/>
        </p:nvSpPr>
        <p:spPr>
          <a:xfrm>
            <a:off x="803645" y="3347149"/>
            <a:ext cx="506470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Россия начиналась не с меча,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/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Она с косы и плуга начиналась.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/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Не потому, что кровь не горяча,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/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А потому, что русского плеча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  <a:t/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Ни разу в жизни злоба не касалась…</a:t>
            </a:r>
          </a:p>
          <a:p>
            <a:pPr algn="l"/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И вечно тем сильна моя страна,</a:t>
            </a:r>
            <a:b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Что никого нигде не унижала.</a:t>
            </a:r>
            <a:b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Ведь доброта сильнее, чем война,</a:t>
            </a:r>
            <a:b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Как бескорыстье действеннее жала.</a:t>
            </a:r>
          </a:p>
          <a:p>
            <a:pPr algn="l"/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Встает заря, светла и горяча.</a:t>
            </a:r>
            <a:b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И будет так вовеки нерушимо.</a:t>
            </a:r>
            <a:b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Россия начиналась не с меча,</a:t>
            </a:r>
            <a:b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</a:b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Montserrat Light" pitchFamily="2" charset="-52"/>
              </a:rPr>
              <a:t>И потому она непобедима!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latin typeface="Montserrat Light" pitchFamily="2" charset="-52"/>
            </a:endParaRPr>
          </a:p>
        </p:txBody>
      </p:sp>
      <p:pic>
        <p:nvPicPr>
          <p:cNvPr id="8" name="Рисунок 7" descr="Голубь контур">
            <a:extLst>
              <a:ext uri="{FF2B5EF4-FFF2-40B4-BE49-F238E27FC236}">
                <a16:creationId xmlns:a16="http://schemas.microsoft.com/office/drawing/2014/main" id="{17B71176-C14D-178C-D87C-720D70CD6E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80824" y="1988116"/>
            <a:ext cx="914400" cy="914400"/>
          </a:xfrm>
          <a:prstGeom prst="rect">
            <a:avLst/>
          </a:prstGeom>
        </p:spPr>
      </p:pic>
      <p:sp>
        <p:nvSpPr>
          <p:cNvPr id="16" name="Овал 16">
            <a:extLst>
              <a:ext uri="{FF2B5EF4-FFF2-40B4-BE49-F238E27FC236}">
                <a16:creationId xmlns:a16="http://schemas.microsoft.com/office/drawing/2014/main" id="{DCBD136E-97A8-1DBA-815F-3580907277CE}"/>
              </a:ext>
            </a:extLst>
          </p:cNvPr>
          <p:cNvSpPr/>
          <p:nvPr/>
        </p:nvSpPr>
        <p:spPr>
          <a:xfrm>
            <a:off x="4901856" y="5341268"/>
            <a:ext cx="964592" cy="1123352"/>
          </a:xfrm>
          <a:custGeom>
            <a:avLst/>
            <a:gdLst>
              <a:gd name="connsiteX0" fmla="*/ 0 w 2344789"/>
              <a:gd name="connsiteY0" fmla="*/ 909598 h 1819196"/>
              <a:gd name="connsiteX1" fmla="*/ 1172395 w 2344789"/>
              <a:gd name="connsiteY1" fmla="*/ 0 h 1819196"/>
              <a:gd name="connsiteX2" fmla="*/ 2344790 w 2344789"/>
              <a:gd name="connsiteY2" fmla="*/ 909598 h 1819196"/>
              <a:gd name="connsiteX3" fmla="*/ 1172395 w 2344789"/>
              <a:gd name="connsiteY3" fmla="*/ 1819196 h 1819196"/>
              <a:gd name="connsiteX4" fmla="*/ 0 w 2344789"/>
              <a:gd name="connsiteY4" fmla="*/ 909598 h 1819196"/>
              <a:gd name="connsiteX0" fmla="*/ 5912 w 2350702"/>
              <a:gd name="connsiteY0" fmla="*/ 917058 h 1826656"/>
              <a:gd name="connsiteX1" fmla="*/ 743282 w 2350702"/>
              <a:gd name="connsiteY1" fmla="*/ 508149 h 1826656"/>
              <a:gd name="connsiteX2" fmla="*/ 1178307 w 2350702"/>
              <a:gd name="connsiteY2" fmla="*/ 7460 h 1826656"/>
              <a:gd name="connsiteX3" fmla="*/ 2350702 w 2350702"/>
              <a:gd name="connsiteY3" fmla="*/ 917058 h 1826656"/>
              <a:gd name="connsiteX4" fmla="*/ 1178307 w 2350702"/>
              <a:gd name="connsiteY4" fmla="*/ 1826656 h 1826656"/>
              <a:gd name="connsiteX5" fmla="*/ 5912 w 2350702"/>
              <a:gd name="connsiteY5" fmla="*/ 917058 h 1826656"/>
              <a:gd name="connsiteX0" fmla="*/ 5912 w 2374473"/>
              <a:gd name="connsiteY0" fmla="*/ 917058 h 1835096"/>
              <a:gd name="connsiteX1" fmla="*/ 743282 w 2374473"/>
              <a:gd name="connsiteY1" fmla="*/ 508149 h 1835096"/>
              <a:gd name="connsiteX2" fmla="*/ 1178307 w 2374473"/>
              <a:gd name="connsiteY2" fmla="*/ 7460 h 1835096"/>
              <a:gd name="connsiteX3" fmla="*/ 2350702 w 2374473"/>
              <a:gd name="connsiteY3" fmla="*/ 917058 h 1835096"/>
              <a:gd name="connsiteX4" fmla="*/ 1840561 w 2374473"/>
              <a:gd name="connsiteY4" fmla="*/ 1345547 h 1835096"/>
              <a:gd name="connsiteX5" fmla="*/ 1178307 w 2374473"/>
              <a:gd name="connsiteY5" fmla="*/ 1826656 h 1835096"/>
              <a:gd name="connsiteX6" fmla="*/ 5912 w 2374473"/>
              <a:gd name="connsiteY6" fmla="*/ 917058 h 1835096"/>
              <a:gd name="connsiteX0" fmla="*/ 58246 w 2426807"/>
              <a:gd name="connsiteY0" fmla="*/ 917058 h 1849231"/>
              <a:gd name="connsiteX1" fmla="*/ 795616 w 2426807"/>
              <a:gd name="connsiteY1" fmla="*/ 508149 h 1849231"/>
              <a:gd name="connsiteX2" fmla="*/ 1230641 w 2426807"/>
              <a:gd name="connsiteY2" fmla="*/ 7460 h 1849231"/>
              <a:gd name="connsiteX3" fmla="*/ 2403036 w 2426807"/>
              <a:gd name="connsiteY3" fmla="*/ 917058 h 1849231"/>
              <a:gd name="connsiteX4" fmla="*/ 1892895 w 2426807"/>
              <a:gd name="connsiteY4" fmla="*/ 1345547 h 1849231"/>
              <a:gd name="connsiteX5" fmla="*/ 1230641 w 2426807"/>
              <a:gd name="connsiteY5" fmla="*/ 1826656 h 1849231"/>
              <a:gd name="connsiteX6" fmla="*/ 179598 w 2426807"/>
              <a:gd name="connsiteY6" fmla="*/ 1682431 h 1849231"/>
              <a:gd name="connsiteX7" fmla="*/ 58246 w 2426807"/>
              <a:gd name="connsiteY7" fmla="*/ 917058 h 1849231"/>
              <a:gd name="connsiteX0" fmla="*/ 58246 w 2404593"/>
              <a:gd name="connsiteY0" fmla="*/ 916018 h 1848191"/>
              <a:gd name="connsiteX1" fmla="*/ 795616 w 2404593"/>
              <a:gd name="connsiteY1" fmla="*/ 507109 h 1848191"/>
              <a:gd name="connsiteX2" fmla="*/ 1230641 w 2404593"/>
              <a:gd name="connsiteY2" fmla="*/ 6420 h 1848191"/>
              <a:gd name="connsiteX3" fmla="*/ 1767766 w 2404593"/>
              <a:gd name="connsiteY3" fmla="*/ 882494 h 1848191"/>
              <a:gd name="connsiteX4" fmla="*/ 2403036 w 2404593"/>
              <a:gd name="connsiteY4" fmla="*/ 916018 h 1848191"/>
              <a:gd name="connsiteX5" fmla="*/ 1892895 w 2404593"/>
              <a:gd name="connsiteY5" fmla="*/ 1344507 h 1848191"/>
              <a:gd name="connsiteX6" fmla="*/ 1230641 w 2404593"/>
              <a:gd name="connsiteY6" fmla="*/ 1825616 h 1848191"/>
              <a:gd name="connsiteX7" fmla="*/ 179598 w 2404593"/>
              <a:gd name="connsiteY7" fmla="*/ 1681391 h 1848191"/>
              <a:gd name="connsiteX8" fmla="*/ 58246 w 2404593"/>
              <a:gd name="connsiteY8" fmla="*/ 916018 h 1848191"/>
              <a:gd name="connsiteX0" fmla="*/ 58246 w 2404593"/>
              <a:gd name="connsiteY0" fmla="*/ 463717 h 1395890"/>
              <a:gd name="connsiteX1" fmla="*/ 795616 w 2404593"/>
              <a:gd name="connsiteY1" fmla="*/ 54808 h 1395890"/>
              <a:gd name="connsiteX2" fmla="*/ 1105513 w 2404593"/>
              <a:gd name="connsiteY2" fmla="*/ 170136 h 1395890"/>
              <a:gd name="connsiteX3" fmla="*/ 1767766 w 2404593"/>
              <a:gd name="connsiteY3" fmla="*/ 430193 h 1395890"/>
              <a:gd name="connsiteX4" fmla="*/ 2403036 w 2404593"/>
              <a:gd name="connsiteY4" fmla="*/ 463717 h 1395890"/>
              <a:gd name="connsiteX5" fmla="*/ 1892895 w 2404593"/>
              <a:gd name="connsiteY5" fmla="*/ 892206 h 1395890"/>
              <a:gd name="connsiteX6" fmla="*/ 1230641 w 2404593"/>
              <a:gd name="connsiteY6" fmla="*/ 1373315 h 1395890"/>
              <a:gd name="connsiteX7" fmla="*/ 179598 w 2404593"/>
              <a:gd name="connsiteY7" fmla="*/ 1229090 h 1395890"/>
              <a:gd name="connsiteX8" fmla="*/ 58246 w 2404593"/>
              <a:gd name="connsiteY8" fmla="*/ 463717 h 1395890"/>
              <a:gd name="connsiteX0" fmla="*/ 58246 w 1927026"/>
              <a:gd name="connsiteY0" fmla="*/ 463717 h 1395890"/>
              <a:gd name="connsiteX1" fmla="*/ 795616 w 1927026"/>
              <a:gd name="connsiteY1" fmla="*/ 54808 h 1395890"/>
              <a:gd name="connsiteX2" fmla="*/ 1105513 w 1927026"/>
              <a:gd name="connsiteY2" fmla="*/ 170136 h 1395890"/>
              <a:gd name="connsiteX3" fmla="*/ 1767766 w 1927026"/>
              <a:gd name="connsiteY3" fmla="*/ 430193 h 1395890"/>
              <a:gd name="connsiteX4" fmla="*/ 1411634 w 1927026"/>
              <a:gd name="connsiteY4" fmla="*/ 579220 h 1395890"/>
              <a:gd name="connsiteX5" fmla="*/ 1892895 w 1927026"/>
              <a:gd name="connsiteY5" fmla="*/ 892206 h 1395890"/>
              <a:gd name="connsiteX6" fmla="*/ 1230641 w 1927026"/>
              <a:gd name="connsiteY6" fmla="*/ 1373315 h 1395890"/>
              <a:gd name="connsiteX7" fmla="*/ 179598 w 1927026"/>
              <a:gd name="connsiteY7" fmla="*/ 1229090 h 1395890"/>
              <a:gd name="connsiteX8" fmla="*/ 58246 w 1927026"/>
              <a:gd name="connsiteY8" fmla="*/ 463717 h 1395890"/>
              <a:gd name="connsiteX0" fmla="*/ 58246 w 1811591"/>
              <a:gd name="connsiteY0" fmla="*/ 463717 h 1396582"/>
              <a:gd name="connsiteX1" fmla="*/ 795616 w 1811591"/>
              <a:gd name="connsiteY1" fmla="*/ 54808 h 1396582"/>
              <a:gd name="connsiteX2" fmla="*/ 1105513 w 1811591"/>
              <a:gd name="connsiteY2" fmla="*/ 170136 h 1396582"/>
              <a:gd name="connsiteX3" fmla="*/ 1767766 w 1811591"/>
              <a:gd name="connsiteY3" fmla="*/ 430193 h 1396582"/>
              <a:gd name="connsiteX4" fmla="*/ 1411634 w 1811591"/>
              <a:gd name="connsiteY4" fmla="*/ 579220 h 1396582"/>
              <a:gd name="connsiteX5" fmla="*/ 1450133 w 1811591"/>
              <a:gd name="connsiteY5" fmla="*/ 882580 h 1396582"/>
              <a:gd name="connsiteX6" fmla="*/ 1230641 w 1811591"/>
              <a:gd name="connsiteY6" fmla="*/ 1373315 h 1396582"/>
              <a:gd name="connsiteX7" fmla="*/ 179598 w 1811591"/>
              <a:gd name="connsiteY7" fmla="*/ 1229090 h 1396582"/>
              <a:gd name="connsiteX8" fmla="*/ 58246 w 1811591"/>
              <a:gd name="connsiteY8" fmla="*/ 463717 h 1396582"/>
              <a:gd name="connsiteX0" fmla="*/ 58246 w 1522458"/>
              <a:gd name="connsiteY0" fmla="*/ 463238 h 1396103"/>
              <a:gd name="connsiteX1" fmla="*/ 795616 w 1522458"/>
              <a:gd name="connsiteY1" fmla="*/ 54329 h 1396103"/>
              <a:gd name="connsiteX2" fmla="*/ 1105513 w 1522458"/>
              <a:gd name="connsiteY2" fmla="*/ 169657 h 1396103"/>
              <a:gd name="connsiteX3" fmla="*/ 1305753 w 1522458"/>
              <a:gd name="connsiteY3" fmla="*/ 410464 h 1396103"/>
              <a:gd name="connsiteX4" fmla="*/ 1411634 w 1522458"/>
              <a:gd name="connsiteY4" fmla="*/ 578741 h 1396103"/>
              <a:gd name="connsiteX5" fmla="*/ 1450133 w 1522458"/>
              <a:gd name="connsiteY5" fmla="*/ 882101 h 1396103"/>
              <a:gd name="connsiteX6" fmla="*/ 1230641 w 1522458"/>
              <a:gd name="connsiteY6" fmla="*/ 1372836 h 1396103"/>
              <a:gd name="connsiteX7" fmla="*/ 179598 w 1522458"/>
              <a:gd name="connsiteY7" fmla="*/ 1228611 h 1396103"/>
              <a:gd name="connsiteX8" fmla="*/ 58246 w 1522458"/>
              <a:gd name="connsiteY8" fmla="*/ 463238 h 1396103"/>
              <a:gd name="connsiteX0" fmla="*/ 58246 w 1507180"/>
              <a:gd name="connsiteY0" fmla="*/ 463238 h 1396103"/>
              <a:gd name="connsiteX1" fmla="*/ 795616 w 1507180"/>
              <a:gd name="connsiteY1" fmla="*/ 54329 h 1396103"/>
              <a:gd name="connsiteX2" fmla="*/ 1105513 w 1507180"/>
              <a:gd name="connsiteY2" fmla="*/ 169657 h 1396103"/>
              <a:gd name="connsiteX3" fmla="*/ 1305753 w 1507180"/>
              <a:gd name="connsiteY3" fmla="*/ 410464 h 1396103"/>
              <a:gd name="connsiteX4" fmla="*/ 1305756 w 1507180"/>
              <a:gd name="connsiteY4" fmla="*/ 626868 h 1396103"/>
              <a:gd name="connsiteX5" fmla="*/ 1450133 w 1507180"/>
              <a:gd name="connsiteY5" fmla="*/ 882101 h 1396103"/>
              <a:gd name="connsiteX6" fmla="*/ 1230641 w 1507180"/>
              <a:gd name="connsiteY6" fmla="*/ 1372836 h 1396103"/>
              <a:gd name="connsiteX7" fmla="*/ 179598 w 1507180"/>
              <a:gd name="connsiteY7" fmla="*/ 1228611 h 1396103"/>
              <a:gd name="connsiteX8" fmla="*/ 58246 w 1507180"/>
              <a:gd name="connsiteY8" fmla="*/ 463238 h 1396103"/>
              <a:gd name="connsiteX0" fmla="*/ 58246 w 1507180"/>
              <a:gd name="connsiteY0" fmla="*/ 468623 h 1401488"/>
              <a:gd name="connsiteX1" fmla="*/ 795616 w 1507180"/>
              <a:gd name="connsiteY1" fmla="*/ 59714 h 1401488"/>
              <a:gd name="connsiteX2" fmla="*/ 1105513 w 1507180"/>
              <a:gd name="connsiteY2" fmla="*/ 175042 h 1401488"/>
              <a:gd name="connsiteX3" fmla="*/ 1016996 w 1507180"/>
              <a:gd name="connsiteY3" fmla="*/ 617980 h 1401488"/>
              <a:gd name="connsiteX4" fmla="*/ 1305756 w 1507180"/>
              <a:gd name="connsiteY4" fmla="*/ 632253 h 1401488"/>
              <a:gd name="connsiteX5" fmla="*/ 1450133 w 1507180"/>
              <a:gd name="connsiteY5" fmla="*/ 887486 h 1401488"/>
              <a:gd name="connsiteX6" fmla="*/ 1230641 w 1507180"/>
              <a:gd name="connsiteY6" fmla="*/ 1378221 h 1401488"/>
              <a:gd name="connsiteX7" fmla="*/ 179598 w 1507180"/>
              <a:gd name="connsiteY7" fmla="*/ 1233996 h 1401488"/>
              <a:gd name="connsiteX8" fmla="*/ 58246 w 1507180"/>
              <a:gd name="connsiteY8" fmla="*/ 468623 h 1401488"/>
              <a:gd name="connsiteX0" fmla="*/ 206763 w 1405440"/>
              <a:gd name="connsiteY0" fmla="*/ 526374 h 1401488"/>
              <a:gd name="connsiteX1" fmla="*/ 693876 w 1405440"/>
              <a:gd name="connsiteY1" fmla="*/ 59714 h 1401488"/>
              <a:gd name="connsiteX2" fmla="*/ 1003773 w 1405440"/>
              <a:gd name="connsiteY2" fmla="*/ 175042 h 1401488"/>
              <a:gd name="connsiteX3" fmla="*/ 915256 w 1405440"/>
              <a:gd name="connsiteY3" fmla="*/ 617980 h 1401488"/>
              <a:gd name="connsiteX4" fmla="*/ 1204016 w 1405440"/>
              <a:gd name="connsiteY4" fmla="*/ 632253 h 1401488"/>
              <a:gd name="connsiteX5" fmla="*/ 1348393 w 1405440"/>
              <a:gd name="connsiteY5" fmla="*/ 887486 h 1401488"/>
              <a:gd name="connsiteX6" fmla="*/ 1128901 w 1405440"/>
              <a:gd name="connsiteY6" fmla="*/ 1378221 h 1401488"/>
              <a:gd name="connsiteX7" fmla="*/ 77858 w 1405440"/>
              <a:gd name="connsiteY7" fmla="*/ 1233996 h 1401488"/>
              <a:gd name="connsiteX8" fmla="*/ 206763 w 1405440"/>
              <a:gd name="connsiteY8" fmla="*/ 526374 h 1401488"/>
              <a:gd name="connsiteX0" fmla="*/ 206763 w 1405440"/>
              <a:gd name="connsiteY0" fmla="*/ 521954 h 1397068"/>
              <a:gd name="connsiteX1" fmla="*/ 693876 w 1405440"/>
              <a:gd name="connsiteY1" fmla="*/ 55294 h 1397068"/>
              <a:gd name="connsiteX2" fmla="*/ 1003773 w 1405440"/>
              <a:gd name="connsiteY2" fmla="*/ 170622 h 1397068"/>
              <a:gd name="connsiteX3" fmla="*/ 1232889 w 1405440"/>
              <a:gd name="connsiteY3" fmla="*/ 449931 h 1397068"/>
              <a:gd name="connsiteX4" fmla="*/ 1204016 w 1405440"/>
              <a:gd name="connsiteY4" fmla="*/ 627833 h 1397068"/>
              <a:gd name="connsiteX5" fmla="*/ 1348393 w 1405440"/>
              <a:gd name="connsiteY5" fmla="*/ 883066 h 1397068"/>
              <a:gd name="connsiteX6" fmla="*/ 1128901 w 1405440"/>
              <a:gd name="connsiteY6" fmla="*/ 1373801 h 1397068"/>
              <a:gd name="connsiteX7" fmla="*/ 77858 w 1405440"/>
              <a:gd name="connsiteY7" fmla="*/ 1229576 h 1397068"/>
              <a:gd name="connsiteX8" fmla="*/ 206763 w 1405440"/>
              <a:gd name="connsiteY8" fmla="*/ 521954 h 1397068"/>
              <a:gd name="connsiteX0" fmla="*/ 3117 w 1201794"/>
              <a:gd name="connsiteY0" fmla="*/ 521954 h 1399595"/>
              <a:gd name="connsiteX1" fmla="*/ 490230 w 1201794"/>
              <a:gd name="connsiteY1" fmla="*/ 55294 h 1399595"/>
              <a:gd name="connsiteX2" fmla="*/ 800127 w 1201794"/>
              <a:gd name="connsiteY2" fmla="*/ 170622 h 1399595"/>
              <a:gd name="connsiteX3" fmla="*/ 1029243 w 1201794"/>
              <a:gd name="connsiteY3" fmla="*/ 449931 h 1399595"/>
              <a:gd name="connsiteX4" fmla="*/ 1000370 w 1201794"/>
              <a:gd name="connsiteY4" fmla="*/ 627833 h 1399595"/>
              <a:gd name="connsiteX5" fmla="*/ 1144747 w 1201794"/>
              <a:gd name="connsiteY5" fmla="*/ 883066 h 1399595"/>
              <a:gd name="connsiteX6" fmla="*/ 925255 w 1201794"/>
              <a:gd name="connsiteY6" fmla="*/ 1373801 h 1399595"/>
              <a:gd name="connsiteX7" fmla="*/ 326599 w 1201794"/>
              <a:gd name="connsiteY7" fmla="*/ 1239201 h 1399595"/>
              <a:gd name="connsiteX8" fmla="*/ 3117 w 1201794"/>
              <a:gd name="connsiteY8" fmla="*/ 521954 h 13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794" h="1399595">
                <a:moveTo>
                  <a:pt x="3117" y="521954"/>
                </a:moveTo>
                <a:cubicBezTo>
                  <a:pt x="30389" y="324636"/>
                  <a:pt x="294831" y="206894"/>
                  <a:pt x="490230" y="55294"/>
                </a:cubicBezTo>
                <a:cubicBezTo>
                  <a:pt x="685629" y="-96306"/>
                  <a:pt x="710292" y="104849"/>
                  <a:pt x="800127" y="170622"/>
                </a:cubicBezTo>
                <a:cubicBezTo>
                  <a:pt x="889963" y="236395"/>
                  <a:pt x="833844" y="298331"/>
                  <a:pt x="1029243" y="449931"/>
                </a:cubicBezTo>
                <a:cubicBezTo>
                  <a:pt x="1224642" y="601531"/>
                  <a:pt x="1032454" y="502705"/>
                  <a:pt x="1000370" y="627833"/>
                </a:cubicBezTo>
                <a:cubicBezTo>
                  <a:pt x="968286" y="752961"/>
                  <a:pt x="1340146" y="731466"/>
                  <a:pt x="1144747" y="883066"/>
                </a:cubicBezTo>
                <a:cubicBezTo>
                  <a:pt x="949348" y="1034666"/>
                  <a:pt x="1061613" y="1314445"/>
                  <a:pt x="925255" y="1373801"/>
                </a:cubicBezTo>
                <a:cubicBezTo>
                  <a:pt x="788897" y="1433157"/>
                  <a:pt x="521998" y="1390801"/>
                  <a:pt x="326599" y="1239201"/>
                </a:cubicBezTo>
                <a:cubicBezTo>
                  <a:pt x="131200" y="1087601"/>
                  <a:pt x="-24155" y="719272"/>
                  <a:pt x="3117" y="52195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rgbClr val="F1F9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 descr="Мускулистая рука контур">
            <a:extLst>
              <a:ext uri="{FF2B5EF4-FFF2-40B4-BE49-F238E27FC236}">
                <a16:creationId xmlns:a16="http://schemas.microsoft.com/office/drawing/2014/main" id="{32CE9E8B-EEA7-1119-5DD6-604A88625ED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181600" y="52075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567</Words>
  <Application>Microsoft Office PowerPoint</Application>
  <PresentationFormat>Широкоэкранный</PresentationFormat>
  <Paragraphs>109</Paragraphs>
  <Slides>18</Slides>
  <Notes>9</Notes>
  <HiddenSlides>2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  <vt:variant>
        <vt:lpstr>Произвольные показы</vt:lpstr>
      </vt:variant>
      <vt:variant>
        <vt:i4>2</vt:i4>
      </vt:variant>
    </vt:vector>
  </HeadingPairs>
  <TitlesOfParts>
    <vt:vector size="26" baseType="lpstr">
      <vt:lpstr>Arial</vt:lpstr>
      <vt:lpstr>Calibri</vt:lpstr>
      <vt:lpstr>Calibri Light</vt:lpstr>
      <vt:lpstr>Montserrat Black</vt:lpstr>
      <vt:lpstr>Montserrat Light</vt:lpstr>
      <vt:lpstr>Тема Office</vt:lpstr>
      <vt:lpstr>Презентация PowerPoint</vt:lpstr>
      <vt:lpstr>РОССИЯ – НЕОБЪЯТНАЯ РОДИНА МОЯ!</vt:lpstr>
      <vt:lpstr>СИМВОЛЫ РОССИЙСКОЙ ФЕДЕРАЦИИ</vt:lpstr>
      <vt:lpstr>СИМВОЛЫ РОССИЙСКОЙ ФЕДЕРАЦИИ</vt:lpstr>
      <vt:lpstr>СИМВОЛЫ РОССИЙСКОЙ ФЕДЕРАЦИИ</vt:lpstr>
      <vt:lpstr>СТОЛИЦА НАШЕЙ РОДИНЫ – МОСКВА!</vt:lpstr>
      <vt:lpstr>РОССИЯ – МНОГОНАЦИОНАЛЬНАЯ СТРАНА</vt:lpstr>
      <vt:lpstr>ПРИРОДА РОССИИ – НАШЕ БОГАТСТВО</vt:lpstr>
      <vt:lpstr>РОССИЯ – СВОБОДНАЯ И МИРОЛЮБИВАЯ СТРАНА!</vt:lpstr>
      <vt:lpstr>ВИКТОРИНА</vt:lpstr>
      <vt:lpstr>Столица нашей родины-…</vt:lpstr>
      <vt:lpstr>На какой картинке изображен современный герб России?</vt:lpstr>
      <vt:lpstr>Кто является автором гимна Российской Федерации?</vt:lpstr>
      <vt:lpstr>Самое глубокое озеро в мире-…</vt:lpstr>
      <vt:lpstr>Самая высокая горная вершина  России и Европы-…</vt:lpstr>
      <vt:lpstr>Какая самая длинная река в Европе?</vt:lpstr>
      <vt:lpstr>Это не правильный ответ, попытайся ещё раз</vt:lpstr>
      <vt:lpstr>Молодец!  Ты дал правильный  ответ</vt:lpstr>
      <vt:lpstr>Произвольный показ 1</vt:lpstr>
      <vt:lpstr>Произвольный показ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М</dc:creator>
  <cp:lastModifiedBy>Marina</cp:lastModifiedBy>
  <cp:revision>29</cp:revision>
  <dcterms:created xsi:type="dcterms:W3CDTF">2022-11-12T13:15:44Z</dcterms:created>
  <dcterms:modified xsi:type="dcterms:W3CDTF">2024-10-12T21:14:07Z</dcterms:modified>
</cp:coreProperties>
</file>