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67" r:id="rId2"/>
    <p:sldId id="259" r:id="rId3"/>
    <p:sldId id="260" r:id="rId4"/>
    <p:sldId id="262" r:id="rId5"/>
    <p:sldId id="264" r:id="rId6"/>
    <p:sldId id="266" r:id="rId7"/>
    <p:sldId id="268" r:id="rId8"/>
    <p:sldId id="269" r:id="rId9"/>
    <p:sldId id="270" r:id="rId10"/>
    <p:sldId id="278" r:id="rId11"/>
    <p:sldId id="271" r:id="rId12"/>
    <p:sldId id="272" r:id="rId13"/>
    <p:sldId id="273" r:id="rId14"/>
    <p:sldId id="274" r:id="rId15"/>
    <p:sldId id="275" r:id="rId16"/>
    <p:sldId id="276" r:id="rId17"/>
    <p:sldId id="279" r:id="rId18"/>
    <p:sldId id="281" r:id="rId19"/>
    <p:sldId id="280" r:id="rId20"/>
    <p:sldId id="26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4554" autoAdjust="0"/>
  </p:normalViewPr>
  <p:slideViewPr>
    <p:cSldViewPr>
      <p:cViewPr>
        <p:scale>
          <a:sx n="59" d="100"/>
          <a:sy n="59" d="100"/>
        </p:scale>
        <p:origin x="-3114" y="-9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FD9DC5-6E5A-4117-A946-D044FE4A5005}" type="doc">
      <dgm:prSet loTypeId="urn:microsoft.com/office/officeart/2005/8/layout/cycle3" loCatId="cycle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B5A484AE-5480-4AF5-8E0B-CD8B054F2E3E}">
      <dgm:prSet phldrT="[Текст]" custT="1"/>
      <dgm:spPr>
        <a:xfrm>
          <a:off x="3108339" y="55640"/>
          <a:ext cx="1805217" cy="1096318"/>
        </a:xfrm>
        <a:prstGeom prst="roundRect">
          <a:avLst/>
        </a:prstGeom>
        <a:solidFill>
          <a:srgbClr val="758085">
            <a:shade val="50000"/>
            <a:hueOff val="0"/>
            <a:satOff val="0"/>
            <a:lumOff val="0"/>
            <a:alphaOff val="0"/>
          </a:srgbClr>
        </a:solidFill>
        <a:ln w="285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2400" dirty="0" smtClean="0">
              <a:solidFill>
                <a:srgbClr val="C0000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Arial" pitchFamily="34" charset="0"/>
              <a:cs typeface="Arial" pitchFamily="34" charset="0"/>
            </a:rPr>
            <a:t>Система позволит</a:t>
          </a:r>
          <a:endParaRPr lang="ru-RU" sz="2400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A603A88C-0877-489F-BE3E-5C9B2C45DAFD}" type="parTrans" cxnId="{07122253-E0A5-4C56-8D3A-5CE677897F35}">
      <dgm:prSet/>
      <dgm:spPr/>
      <dgm:t>
        <a:bodyPr/>
        <a:lstStyle/>
        <a:p>
          <a:endParaRPr lang="ru-RU"/>
        </a:p>
      </dgm:t>
    </dgm:pt>
    <dgm:pt modelId="{969742A8-3C0B-422B-95F9-D44ABCD51236}" type="sibTrans" cxnId="{07122253-E0A5-4C56-8D3A-5CE677897F35}">
      <dgm:prSet/>
      <dgm:spPr>
        <a:xfrm>
          <a:off x="1753494" y="147617"/>
          <a:ext cx="4514906" cy="4514906"/>
        </a:xfrm>
        <a:prstGeom prst="circularArrow">
          <a:avLst>
            <a:gd name="adj1" fmla="val 5274"/>
            <a:gd name="adj2" fmla="val 312630"/>
            <a:gd name="adj3" fmla="val 14136445"/>
            <a:gd name="adj4" fmla="val 17180874"/>
            <a:gd name="adj5" fmla="val 5477"/>
          </a:avLst>
        </a:prstGeom>
        <a:solidFill>
          <a:srgbClr val="758085">
            <a:tint val="55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/>
        </a:p>
      </dgm:t>
    </dgm:pt>
    <dgm:pt modelId="{DC91E854-A5CD-4542-A00A-7F473C6BE45A}">
      <dgm:prSet phldrT="[Текст]" custT="1"/>
      <dgm:spPr>
        <a:xfrm>
          <a:off x="5178566" y="2045432"/>
          <a:ext cx="1884008" cy="1480760"/>
        </a:xfrm>
        <a:prstGeom prst="roundRect">
          <a:avLst/>
        </a:prstGeom>
        <a:solidFill>
          <a:srgbClr val="758085">
            <a:shade val="50000"/>
            <a:hueOff val="33365"/>
            <a:satOff val="-1587"/>
            <a:lumOff val="28144"/>
            <a:alphaOff val="0"/>
          </a:srgbClr>
        </a:solidFill>
        <a:ln w="285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2000" b="1" dirty="0" smtClean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rPr>
            <a:t>формулировать цель, задачи, гипотезу исследования</a:t>
          </a:r>
          <a:endParaRPr lang="ru-RU" sz="2000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C672C1E2-F788-441F-B65E-C15296969C2B}" type="parTrans" cxnId="{7F72281A-5140-4241-A6B3-D53344BBBC99}">
      <dgm:prSet/>
      <dgm:spPr/>
      <dgm:t>
        <a:bodyPr/>
        <a:lstStyle/>
        <a:p>
          <a:endParaRPr lang="ru-RU"/>
        </a:p>
      </dgm:t>
    </dgm:pt>
    <dgm:pt modelId="{793474AF-500E-4E81-B565-44A9AA9CF915}" type="sibTrans" cxnId="{7F72281A-5140-4241-A6B3-D53344BBBC99}">
      <dgm:prSet/>
      <dgm:spPr/>
      <dgm:t>
        <a:bodyPr/>
        <a:lstStyle/>
        <a:p>
          <a:endParaRPr lang="ru-RU"/>
        </a:p>
      </dgm:t>
    </dgm:pt>
    <dgm:pt modelId="{1A1F9287-D93C-4E79-BB85-AE47E4425C6C}">
      <dgm:prSet phldrT="[Текст]" custT="1"/>
      <dgm:spPr>
        <a:xfrm>
          <a:off x="3060609" y="3219419"/>
          <a:ext cx="2170004" cy="1215517"/>
        </a:xfrm>
        <a:prstGeom prst="roundRect">
          <a:avLst/>
        </a:prstGeom>
        <a:solidFill>
          <a:srgbClr val="758085">
            <a:shade val="50000"/>
            <a:hueOff val="50047"/>
            <a:satOff val="-2381"/>
            <a:lumOff val="42216"/>
            <a:alphaOff val="0"/>
          </a:srgbClr>
        </a:solidFill>
        <a:ln w="285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2000" b="1" dirty="0" smtClean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rPr>
            <a:t>планировать ход и проводить исследования</a:t>
          </a:r>
          <a:endParaRPr lang="ru-RU" sz="2000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164DD63C-ED5F-40C2-8971-C597F25C3B9B}" type="parTrans" cxnId="{B4BB8397-3152-499A-BCBE-3E3EF5EA1DB7}">
      <dgm:prSet/>
      <dgm:spPr/>
      <dgm:t>
        <a:bodyPr/>
        <a:lstStyle/>
        <a:p>
          <a:endParaRPr lang="ru-RU"/>
        </a:p>
      </dgm:t>
    </dgm:pt>
    <dgm:pt modelId="{FE055C85-FA86-41E0-A21F-E74113FEFF93}" type="sibTrans" cxnId="{B4BB8397-3152-499A-BCBE-3E3EF5EA1DB7}">
      <dgm:prSet/>
      <dgm:spPr/>
      <dgm:t>
        <a:bodyPr/>
        <a:lstStyle/>
        <a:p>
          <a:endParaRPr lang="ru-RU"/>
        </a:p>
      </dgm:t>
    </dgm:pt>
    <dgm:pt modelId="{0DA06BEE-CAC1-45F0-9923-4E07A7540486}">
      <dgm:prSet phldrT="[Текст]" custT="1"/>
      <dgm:spPr>
        <a:xfrm>
          <a:off x="1048579" y="2086544"/>
          <a:ext cx="2010363" cy="1628245"/>
        </a:xfrm>
        <a:prstGeom prst="roundRect">
          <a:avLst/>
        </a:prstGeom>
        <a:solidFill>
          <a:srgbClr val="758085">
            <a:shade val="50000"/>
            <a:hueOff val="33365"/>
            <a:satOff val="-1587"/>
            <a:lumOff val="28144"/>
            <a:alphaOff val="0"/>
          </a:srgbClr>
        </a:solidFill>
        <a:ln w="285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2000" b="1" dirty="0" smtClean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rPr>
            <a:t>оформлять и оценивать на достоверность полученные результаты</a:t>
          </a:r>
          <a:endParaRPr lang="ru-RU" sz="2000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10A9B821-35C5-49C7-AADA-52AA9FFFD8F2}" type="parTrans" cxnId="{80832452-1A05-4C36-BA78-76FC39BBAF15}">
      <dgm:prSet/>
      <dgm:spPr/>
      <dgm:t>
        <a:bodyPr/>
        <a:lstStyle/>
        <a:p>
          <a:endParaRPr lang="ru-RU"/>
        </a:p>
      </dgm:t>
    </dgm:pt>
    <dgm:pt modelId="{73A5B4B6-3300-421D-BB11-B2AA96638008}" type="sibTrans" cxnId="{80832452-1A05-4C36-BA78-76FC39BBAF15}">
      <dgm:prSet/>
      <dgm:spPr/>
      <dgm:t>
        <a:bodyPr/>
        <a:lstStyle/>
        <a:p>
          <a:endParaRPr lang="ru-RU"/>
        </a:p>
      </dgm:t>
    </dgm:pt>
    <dgm:pt modelId="{CDBA3C40-FB10-4994-B462-E85A1C31A9D8}">
      <dgm:prSet custT="1"/>
      <dgm:spPr>
        <a:xfrm>
          <a:off x="4963039" y="710365"/>
          <a:ext cx="1912182" cy="1227940"/>
        </a:xfrm>
        <a:prstGeom prst="roundRect">
          <a:avLst/>
        </a:prstGeom>
        <a:solidFill>
          <a:srgbClr val="758085">
            <a:shade val="50000"/>
            <a:hueOff val="16682"/>
            <a:satOff val="-794"/>
            <a:lumOff val="14072"/>
            <a:alphaOff val="0"/>
          </a:srgbClr>
        </a:solidFill>
        <a:ln w="285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2000" b="1" dirty="0" smtClean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rPr>
            <a:t>систему знаний о структуре, сущности и методах   исследования</a:t>
          </a:r>
          <a:endParaRPr lang="ru-RU" sz="2000" b="1" dirty="0" smtClean="0">
            <a:solidFill>
              <a:sysClr val="window" lastClr="FFFFFF"/>
            </a:solidFill>
            <a:effectLst/>
            <a:latin typeface="Arial" pitchFamily="34" charset="0"/>
            <a:ea typeface="+mn-ea"/>
            <a:cs typeface="Arial" pitchFamily="34" charset="0"/>
          </a:endParaRPr>
        </a:p>
      </dgm:t>
    </dgm:pt>
    <dgm:pt modelId="{21DC74CB-B89D-4EE5-BD52-D5C155C99D6D}" type="parTrans" cxnId="{EA26D029-0259-45C6-9CA2-E85DB7651747}">
      <dgm:prSet/>
      <dgm:spPr/>
      <dgm:t>
        <a:bodyPr/>
        <a:lstStyle/>
        <a:p>
          <a:endParaRPr lang="ru-RU"/>
        </a:p>
      </dgm:t>
    </dgm:pt>
    <dgm:pt modelId="{594DB7BA-73B5-4A38-8E6F-6E4E85F69BDC}" type="sibTrans" cxnId="{EA26D029-0259-45C6-9CA2-E85DB7651747}">
      <dgm:prSet/>
      <dgm:spPr/>
      <dgm:t>
        <a:bodyPr/>
        <a:lstStyle/>
        <a:p>
          <a:endParaRPr lang="ru-RU"/>
        </a:p>
      </dgm:t>
    </dgm:pt>
    <dgm:pt modelId="{54E19942-69D8-4AF2-A045-958C196D035D}">
      <dgm:prSet phldrT="[Текст]" custT="1"/>
      <dgm:spPr>
        <a:xfrm>
          <a:off x="1431879" y="460104"/>
          <a:ext cx="1578898" cy="1326275"/>
        </a:xfrm>
        <a:prstGeom prst="roundRect">
          <a:avLst/>
        </a:prstGeom>
        <a:solidFill>
          <a:srgbClr val="758085">
            <a:shade val="50000"/>
            <a:hueOff val="16682"/>
            <a:satOff val="-794"/>
            <a:lumOff val="14072"/>
            <a:alphaOff val="0"/>
          </a:srgbClr>
        </a:solidFill>
        <a:ln w="285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2000" b="1" dirty="0" smtClean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rPr>
            <a:t>создать условия для повышения самостоятельности при проведении учебного исследования</a:t>
          </a:r>
          <a:endParaRPr lang="ru-RU" sz="2000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9E7EE0E5-3AA2-4741-83D4-DD46F8D12F1F}" type="sibTrans" cxnId="{3037439B-345F-4432-9975-CA6B720D72C9}">
      <dgm:prSet/>
      <dgm:spPr/>
      <dgm:t>
        <a:bodyPr/>
        <a:lstStyle/>
        <a:p>
          <a:endParaRPr lang="ru-RU"/>
        </a:p>
      </dgm:t>
    </dgm:pt>
    <dgm:pt modelId="{2DD747E7-05F4-469A-AC55-5F5559CF3961}" type="parTrans" cxnId="{3037439B-345F-4432-9975-CA6B720D72C9}">
      <dgm:prSet/>
      <dgm:spPr/>
      <dgm:t>
        <a:bodyPr/>
        <a:lstStyle/>
        <a:p>
          <a:endParaRPr lang="ru-RU"/>
        </a:p>
      </dgm:t>
    </dgm:pt>
    <dgm:pt modelId="{87DE5A2F-F438-45A3-9A13-6E7DC7EDFE72}" type="pres">
      <dgm:prSet presAssocID="{6DFD9DC5-6E5A-4117-A946-D044FE4A500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0520E9-F76E-42AD-BB4C-83C5F17A5106}" type="pres">
      <dgm:prSet presAssocID="{6DFD9DC5-6E5A-4117-A946-D044FE4A5005}" presName="cycle" presStyleCnt="0"/>
      <dgm:spPr/>
      <dgm:t>
        <a:bodyPr/>
        <a:lstStyle/>
        <a:p>
          <a:endParaRPr lang="ru-RU"/>
        </a:p>
      </dgm:t>
    </dgm:pt>
    <dgm:pt modelId="{AEC6D515-574F-442D-90E6-79CF06CFC854}" type="pres">
      <dgm:prSet presAssocID="{B5A484AE-5480-4AF5-8E0B-CD8B054F2E3E}" presName="nodeFirstNode" presStyleLbl="node1" presStyleIdx="0" presStyleCnt="6" custScaleX="105209" custScaleY="127788" custRadScaleRad="89235" custRadScaleInc="-87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2AFF1A-9F8C-4BAE-BE59-BE75AA532BC5}" type="pres">
      <dgm:prSet presAssocID="{969742A8-3C0B-422B-95F9-D44ABCD51236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B12D664E-9EBB-4872-BCA6-D9BBFAE90035}" type="pres">
      <dgm:prSet presAssocID="{CDBA3C40-FB10-4994-B462-E85A1C31A9D8}" presName="nodeFollowingNodes" presStyleLbl="node1" presStyleIdx="1" presStyleCnt="6" custScaleX="111443" custScaleY="143130" custRadScaleRad="109107" custRadScaleInc="57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FEDADE-5CE2-4F94-A2A8-ECA67D4F60F6}" type="pres">
      <dgm:prSet presAssocID="{DC91E854-A5CD-4542-A00A-7F473C6BE45A}" presName="nodeFollowingNodes" presStyleLbl="node1" presStyleIdx="2" presStyleCnt="6" custScaleX="109801" custScaleY="172599" custRadScaleRad="112298" custRadScaleInc="-28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16C543-857D-44C3-A11B-B44E3F43782C}" type="pres">
      <dgm:prSet presAssocID="{1A1F9287-D93C-4E79-BB85-AE47E4425C6C}" presName="nodeFollowingNodes" presStyleLbl="node1" presStyleIdx="3" presStyleCnt="6" custScaleX="126469" custScaleY="141682" custRadScaleRad="87028" custRadScaleInc="-4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579601-61CD-49D6-8DE6-4A944D96A68F}" type="pres">
      <dgm:prSet presAssocID="{0DA06BEE-CAC1-45F0-9923-4E07A7540486}" presName="nodeFollowingNodes" presStyleLbl="node1" presStyleIdx="4" presStyleCnt="6" custScaleX="117165" custScaleY="189790" custRadScaleRad="119556" custRadScaleInc="238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0D4424-8C6B-4790-A578-A45E7C17B29A}" type="pres">
      <dgm:prSet presAssocID="{54E19942-69D8-4AF2-A045-958C196D035D}" presName="nodeFollowingNodes" presStyleLbl="node1" presStyleIdx="5" presStyleCnt="6" custScaleX="104233" custScaleY="167374" custRadScaleRad="128185" custRadScaleInc="-34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933017-20D7-486F-A8F2-AD7BD9BD44B9}" type="presOf" srcId="{54E19942-69D8-4AF2-A045-958C196D035D}" destId="{440D4424-8C6B-4790-A578-A45E7C17B29A}" srcOrd="0" destOrd="0" presId="urn:microsoft.com/office/officeart/2005/8/layout/cycle3"/>
    <dgm:cxn modelId="{46AA63A8-56A8-4D6B-A74B-4E5AC01D4C1D}" type="presOf" srcId="{1A1F9287-D93C-4E79-BB85-AE47E4425C6C}" destId="{A216C543-857D-44C3-A11B-B44E3F43782C}" srcOrd="0" destOrd="0" presId="urn:microsoft.com/office/officeart/2005/8/layout/cycle3"/>
    <dgm:cxn modelId="{EA26D029-0259-45C6-9CA2-E85DB7651747}" srcId="{6DFD9DC5-6E5A-4117-A946-D044FE4A5005}" destId="{CDBA3C40-FB10-4994-B462-E85A1C31A9D8}" srcOrd="1" destOrd="0" parTransId="{21DC74CB-B89D-4EE5-BD52-D5C155C99D6D}" sibTransId="{594DB7BA-73B5-4A38-8E6F-6E4E85F69BDC}"/>
    <dgm:cxn modelId="{B4BB8397-3152-499A-BCBE-3E3EF5EA1DB7}" srcId="{6DFD9DC5-6E5A-4117-A946-D044FE4A5005}" destId="{1A1F9287-D93C-4E79-BB85-AE47E4425C6C}" srcOrd="3" destOrd="0" parTransId="{164DD63C-ED5F-40C2-8971-C597F25C3B9B}" sibTransId="{FE055C85-FA86-41E0-A21F-E74113FEFF93}"/>
    <dgm:cxn modelId="{CB994B68-80D5-4A10-B744-A6D9CEFA7DEB}" type="presOf" srcId="{0DA06BEE-CAC1-45F0-9923-4E07A7540486}" destId="{6F579601-61CD-49D6-8DE6-4A944D96A68F}" srcOrd="0" destOrd="0" presId="urn:microsoft.com/office/officeart/2005/8/layout/cycle3"/>
    <dgm:cxn modelId="{6924752E-6D32-4C95-8A13-1CECFBD8D87E}" type="presOf" srcId="{969742A8-3C0B-422B-95F9-D44ABCD51236}" destId="{B22AFF1A-9F8C-4BAE-BE59-BE75AA532BC5}" srcOrd="0" destOrd="0" presId="urn:microsoft.com/office/officeart/2005/8/layout/cycle3"/>
    <dgm:cxn modelId="{59E37C1D-014E-4D6D-9A37-D89906801C70}" type="presOf" srcId="{B5A484AE-5480-4AF5-8E0B-CD8B054F2E3E}" destId="{AEC6D515-574F-442D-90E6-79CF06CFC854}" srcOrd="0" destOrd="0" presId="urn:microsoft.com/office/officeart/2005/8/layout/cycle3"/>
    <dgm:cxn modelId="{416A3258-E901-45E7-8EA6-BFD1796A5224}" type="presOf" srcId="{DC91E854-A5CD-4542-A00A-7F473C6BE45A}" destId="{B8FEDADE-5CE2-4F94-A2A8-ECA67D4F60F6}" srcOrd="0" destOrd="0" presId="urn:microsoft.com/office/officeart/2005/8/layout/cycle3"/>
    <dgm:cxn modelId="{A50BDFC6-9084-4247-BC8F-2833BFB5BA84}" type="presOf" srcId="{6DFD9DC5-6E5A-4117-A946-D044FE4A5005}" destId="{87DE5A2F-F438-45A3-9A13-6E7DC7EDFE72}" srcOrd="0" destOrd="0" presId="urn:microsoft.com/office/officeart/2005/8/layout/cycle3"/>
    <dgm:cxn modelId="{80832452-1A05-4C36-BA78-76FC39BBAF15}" srcId="{6DFD9DC5-6E5A-4117-A946-D044FE4A5005}" destId="{0DA06BEE-CAC1-45F0-9923-4E07A7540486}" srcOrd="4" destOrd="0" parTransId="{10A9B821-35C5-49C7-AADA-52AA9FFFD8F2}" sibTransId="{73A5B4B6-3300-421D-BB11-B2AA96638008}"/>
    <dgm:cxn modelId="{3037439B-345F-4432-9975-CA6B720D72C9}" srcId="{6DFD9DC5-6E5A-4117-A946-D044FE4A5005}" destId="{54E19942-69D8-4AF2-A045-958C196D035D}" srcOrd="5" destOrd="0" parTransId="{2DD747E7-05F4-469A-AC55-5F5559CF3961}" sibTransId="{9E7EE0E5-3AA2-4741-83D4-DD46F8D12F1F}"/>
    <dgm:cxn modelId="{07122253-E0A5-4C56-8D3A-5CE677897F35}" srcId="{6DFD9DC5-6E5A-4117-A946-D044FE4A5005}" destId="{B5A484AE-5480-4AF5-8E0B-CD8B054F2E3E}" srcOrd="0" destOrd="0" parTransId="{A603A88C-0877-489F-BE3E-5C9B2C45DAFD}" sibTransId="{969742A8-3C0B-422B-95F9-D44ABCD51236}"/>
    <dgm:cxn modelId="{7F72281A-5140-4241-A6B3-D53344BBBC99}" srcId="{6DFD9DC5-6E5A-4117-A946-D044FE4A5005}" destId="{DC91E854-A5CD-4542-A00A-7F473C6BE45A}" srcOrd="2" destOrd="0" parTransId="{C672C1E2-F788-441F-B65E-C15296969C2B}" sibTransId="{793474AF-500E-4E81-B565-44A9AA9CF915}"/>
    <dgm:cxn modelId="{C5085240-E8DA-43B8-A75F-5777F8F1F2CA}" type="presOf" srcId="{CDBA3C40-FB10-4994-B462-E85A1C31A9D8}" destId="{B12D664E-9EBB-4872-BCA6-D9BBFAE90035}" srcOrd="0" destOrd="0" presId="urn:microsoft.com/office/officeart/2005/8/layout/cycle3"/>
    <dgm:cxn modelId="{08A504E6-023A-444C-89EC-932794E1799F}" type="presParOf" srcId="{87DE5A2F-F438-45A3-9A13-6E7DC7EDFE72}" destId="{B60520E9-F76E-42AD-BB4C-83C5F17A5106}" srcOrd="0" destOrd="0" presId="urn:microsoft.com/office/officeart/2005/8/layout/cycle3"/>
    <dgm:cxn modelId="{C326AC77-94C3-4BAD-9FB9-8E6F78389C2A}" type="presParOf" srcId="{B60520E9-F76E-42AD-BB4C-83C5F17A5106}" destId="{AEC6D515-574F-442D-90E6-79CF06CFC854}" srcOrd="0" destOrd="0" presId="urn:microsoft.com/office/officeart/2005/8/layout/cycle3"/>
    <dgm:cxn modelId="{8183B5D9-5334-4064-B94C-18E39B3CFBEE}" type="presParOf" srcId="{B60520E9-F76E-42AD-BB4C-83C5F17A5106}" destId="{B22AFF1A-9F8C-4BAE-BE59-BE75AA532BC5}" srcOrd="1" destOrd="0" presId="urn:microsoft.com/office/officeart/2005/8/layout/cycle3"/>
    <dgm:cxn modelId="{52A9B0FF-A3CC-4FE5-8414-29BD6E0DBFB1}" type="presParOf" srcId="{B60520E9-F76E-42AD-BB4C-83C5F17A5106}" destId="{B12D664E-9EBB-4872-BCA6-D9BBFAE90035}" srcOrd="2" destOrd="0" presId="urn:microsoft.com/office/officeart/2005/8/layout/cycle3"/>
    <dgm:cxn modelId="{BBBB09CA-A538-48E7-AF50-869528168415}" type="presParOf" srcId="{B60520E9-F76E-42AD-BB4C-83C5F17A5106}" destId="{B8FEDADE-5CE2-4F94-A2A8-ECA67D4F60F6}" srcOrd="3" destOrd="0" presId="urn:microsoft.com/office/officeart/2005/8/layout/cycle3"/>
    <dgm:cxn modelId="{F6FA2ABF-3A96-4BA4-8AF4-D89CB013DC9E}" type="presParOf" srcId="{B60520E9-F76E-42AD-BB4C-83C5F17A5106}" destId="{A216C543-857D-44C3-A11B-B44E3F43782C}" srcOrd="4" destOrd="0" presId="urn:microsoft.com/office/officeart/2005/8/layout/cycle3"/>
    <dgm:cxn modelId="{AC7B7B05-8323-4369-A308-8552F7E1CC8F}" type="presParOf" srcId="{B60520E9-F76E-42AD-BB4C-83C5F17A5106}" destId="{6F579601-61CD-49D6-8DE6-4A944D96A68F}" srcOrd="5" destOrd="0" presId="urn:microsoft.com/office/officeart/2005/8/layout/cycle3"/>
    <dgm:cxn modelId="{E96DA2EE-9552-4226-B177-65B99D4DE5D0}" type="presParOf" srcId="{B60520E9-F76E-42AD-BB4C-83C5F17A5106}" destId="{440D4424-8C6B-4790-A578-A45E7C17B29A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6B5DCB-A5A9-42D5-8155-7468738A73D8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B5FE3B-8B37-4FF4-89A6-EFBA779708A9}">
      <dgm:prSet phldrT="[Текст]" custT="1"/>
      <dgm:spPr/>
      <dgm:t>
        <a:bodyPr/>
        <a:lstStyle/>
        <a:p>
          <a:r>
            <a:rPr lang="ru-RU" sz="2000" b="1" smtClean="0">
              <a:latin typeface="Arial" pitchFamily="34" charset="0"/>
              <a:cs typeface="Arial" pitchFamily="34" charset="0"/>
            </a:rPr>
            <a:t>использовать систему учебно-исследовательской деятельности в процессе обучения</a:t>
          </a:r>
          <a:endParaRPr lang="ru-RU" sz="2000" b="1" dirty="0">
            <a:latin typeface="Arial" pitchFamily="34" charset="0"/>
            <a:cs typeface="Arial" pitchFamily="34" charset="0"/>
          </a:endParaRPr>
        </a:p>
      </dgm:t>
    </dgm:pt>
    <dgm:pt modelId="{A05C1F4B-B27D-45DD-A651-693DBBB1461C}" type="parTrans" cxnId="{FDD0FA0C-E538-43F8-A1A6-C2B74787EA32}">
      <dgm:prSet/>
      <dgm:spPr/>
      <dgm:t>
        <a:bodyPr/>
        <a:lstStyle/>
        <a:p>
          <a:endParaRPr lang="ru-RU"/>
        </a:p>
      </dgm:t>
    </dgm:pt>
    <dgm:pt modelId="{C3919866-7884-4EB3-9D05-CA8FD26BCC01}" type="sibTrans" cxnId="{FDD0FA0C-E538-43F8-A1A6-C2B74787EA32}">
      <dgm:prSet/>
      <dgm:spPr/>
      <dgm:t>
        <a:bodyPr/>
        <a:lstStyle/>
        <a:p>
          <a:endParaRPr lang="ru-RU"/>
        </a:p>
      </dgm:t>
    </dgm:pt>
    <dgm:pt modelId="{73B486E7-50F9-4AAA-B156-AE5111DCC11E}">
      <dgm:prSet custT="1"/>
      <dgm:spPr/>
      <dgm:t>
        <a:bodyPr/>
        <a:lstStyle/>
        <a:p>
          <a:pPr algn="ctr"/>
          <a:r>
            <a:rPr lang="ru-RU" sz="2000" b="1" smtClean="0">
              <a:latin typeface="Arial" pitchFamily="34" charset="0"/>
              <a:cs typeface="Arial" pitchFamily="34" charset="0"/>
            </a:rPr>
            <a:t>тематическое планирование занятий научного общества по физике</a:t>
          </a:r>
          <a:endParaRPr lang="ru-RU" sz="2000" b="1" dirty="0">
            <a:latin typeface="Arial" pitchFamily="34" charset="0"/>
            <a:cs typeface="Arial" pitchFamily="34" charset="0"/>
          </a:endParaRPr>
        </a:p>
      </dgm:t>
    </dgm:pt>
    <dgm:pt modelId="{678A902F-6605-4198-8A4C-664C6B662962}" type="parTrans" cxnId="{A15EC77C-3EFE-4FEA-B4DF-182958B94414}">
      <dgm:prSet/>
      <dgm:spPr/>
      <dgm:t>
        <a:bodyPr/>
        <a:lstStyle/>
        <a:p>
          <a:endParaRPr lang="ru-RU"/>
        </a:p>
      </dgm:t>
    </dgm:pt>
    <dgm:pt modelId="{6B2BB0B7-76CD-48C2-B29B-CA545A6E1200}" type="sibTrans" cxnId="{A15EC77C-3EFE-4FEA-B4DF-182958B94414}">
      <dgm:prSet/>
      <dgm:spPr/>
      <dgm:t>
        <a:bodyPr/>
        <a:lstStyle/>
        <a:p>
          <a:endParaRPr lang="ru-RU"/>
        </a:p>
      </dgm:t>
    </dgm:pt>
    <dgm:pt modelId="{CF90B963-5A2D-45A2-B666-F596FF80410C}">
      <dgm:prSet custT="1"/>
      <dgm:spPr/>
      <dgm:t>
        <a:bodyPr/>
        <a:lstStyle/>
        <a:p>
          <a:pPr algn="ctr"/>
          <a:r>
            <a:rPr lang="ru-RU" sz="2000" b="1" smtClean="0">
              <a:latin typeface="Arial" pitchFamily="34" charset="0"/>
              <a:cs typeface="Arial" pitchFamily="34" charset="0"/>
            </a:rPr>
            <a:t>варианты описания учебных исследований на этапе домашних заданий </a:t>
          </a:r>
          <a:endParaRPr lang="ru-RU" sz="2000" b="1" dirty="0">
            <a:latin typeface="Arial" pitchFamily="34" charset="0"/>
            <a:cs typeface="Arial" pitchFamily="34" charset="0"/>
          </a:endParaRPr>
        </a:p>
      </dgm:t>
    </dgm:pt>
    <dgm:pt modelId="{D74B0E1D-EE10-4525-9F98-FAB1E880F8D1}" type="parTrans" cxnId="{2BD4C4E1-2C08-4104-A14C-E5D9D88A5239}">
      <dgm:prSet/>
      <dgm:spPr/>
      <dgm:t>
        <a:bodyPr/>
        <a:lstStyle/>
        <a:p>
          <a:endParaRPr lang="ru-RU"/>
        </a:p>
      </dgm:t>
    </dgm:pt>
    <dgm:pt modelId="{F4DF1E84-9928-4DAE-AAFC-A3CC1FE4EAA7}" type="sibTrans" cxnId="{2BD4C4E1-2C08-4104-A14C-E5D9D88A5239}">
      <dgm:prSet/>
      <dgm:spPr/>
      <dgm:t>
        <a:bodyPr/>
        <a:lstStyle/>
        <a:p>
          <a:endParaRPr lang="ru-RU"/>
        </a:p>
      </dgm:t>
    </dgm:pt>
    <dgm:pt modelId="{DD958BEA-1301-4032-9326-8B31D5C03DC5}">
      <dgm:prSet/>
      <dgm:spPr/>
      <dgm:t>
        <a:bodyPr/>
        <a:lstStyle/>
        <a:p>
          <a:r>
            <a:rPr lang="ru-RU" b="1" smtClean="0">
              <a:latin typeface="Arial" pitchFamily="34" charset="0"/>
              <a:cs typeface="Arial" pitchFamily="34" charset="0"/>
            </a:rPr>
            <a:t>описание выделенных  приемов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FBBE2F5E-4797-42B5-91AF-9177EB194BBF}" type="parTrans" cxnId="{3B126B13-EA65-48EA-AF82-BB68D7D46369}">
      <dgm:prSet/>
      <dgm:spPr/>
      <dgm:t>
        <a:bodyPr/>
        <a:lstStyle/>
        <a:p>
          <a:endParaRPr lang="ru-RU"/>
        </a:p>
      </dgm:t>
    </dgm:pt>
    <dgm:pt modelId="{746145BB-09F9-4414-92F3-015C0C8B7942}" type="sibTrans" cxnId="{3B126B13-EA65-48EA-AF82-BB68D7D46369}">
      <dgm:prSet/>
      <dgm:spPr/>
      <dgm:t>
        <a:bodyPr/>
        <a:lstStyle/>
        <a:p>
          <a:endParaRPr lang="ru-RU"/>
        </a:p>
      </dgm:t>
    </dgm:pt>
    <dgm:pt modelId="{DB439C5B-E9BE-4255-ADA5-A86D596AD908}">
      <dgm:prSet phldrT="[Текст]" custT="1"/>
      <dgm:spPr/>
      <dgm:t>
        <a:bodyPr/>
        <a:lstStyle/>
        <a:p>
          <a:pPr algn="ctr"/>
          <a:r>
            <a:rPr lang="ru-RU" sz="2000" b="1" smtClean="0">
              <a:latin typeface="Arial" pitchFamily="34" charset="0"/>
              <a:cs typeface="Arial" pitchFamily="34" charset="0"/>
            </a:rPr>
            <a:t>примеры конструирования учебных занятий во внеурочной деятельности.</a:t>
          </a:r>
          <a:endParaRPr lang="ru-RU" sz="2000" b="1" dirty="0">
            <a:latin typeface="Arial" pitchFamily="34" charset="0"/>
            <a:cs typeface="Arial" pitchFamily="34" charset="0"/>
          </a:endParaRPr>
        </a:p>
      </dgm:t>
    </dgm:pt>
    <dgm:pt modelId="{FBFF675A-8588-4F59-A68F-9F8CE978DDB8}" type="sibTrans" cxnId="{8C810495-AAF2-4EBD-B6F1-724F20EA0C6C}">
      <dgm:prSet/>
      <dgm:spPr/>
      <dgm:t>
        <a:bodyPr/>
        <a:lstStyle/>
        <a:p>
          <a:endParaRPr lang="ru-RU"/>
        </a:p>
      </dgm:t>
    </dgm:pt>
    <dgm:pt modelId="{C99F452B-41C5-4969-AC48-8D9BC8A521CF}" type="parTrans" cxnId="{8C810495-AAF2-4EBD-B6F1-724F20EA0C6C}">
      <dgm:prSet/>
      <dgm:spPr/>
      <dgm:t>
        <a:bodyPr/>
        <a:lstStyle/>
        <a:p>
          <a:endParaRPr lang="ru-RU"/>
        </a:p>
      </dgm:t>
    </dgm:pt>
    <dgm:pt modelId="{5757A411-3F77-4EE7-9C90-4FEF324FB2C8}" type="pres">
      <dgm:prSet presAssocID="{FF6B5DCB-A5A9-42D5-8155-7468738A73D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B6B3B4-3F1E-44D6-8671-10EDCA6AC96C}" type="pres">
      <dgm:prSet presAssocID="{5EB5FE3B-8B37-4FF4-89A6-EFBA779708A9}" presName="parentLin" presStyleCnt="0"/>
      <dgm:spPr/>
      <dgm:t>
        <a:bodyPr/>
        <a:lstStyle/>
        <a:p>
          <a:endParaRPr lang="ru-RU"/>
        </a:p>
      </dgm:t>
    </dgm:pt>
    <dgm:pt modelId="{45A4E94E-1A4A-443B-9031-80A0757390DE}" type="pres">
      <dgm:prSet presAssocID="{5EB5FE3B-8B37-4FF4-89A6-EFBA779708A9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7D0AE623-41F6-4CBE-A993-9F75F4675DB2}" type="pres">
      <dgm:prSet presAssocID="{5EB5FE3B-8B37-4FF4-89A6-EFBA779708A9}" presName="parentText" presStyleLbl="node1" presStyleIdx="0" presStyleCnt="5" custScaleX="142997" custScaleY="93154" custLinFactY="-100000" custLinFactNeighborX="-44804" custLinFactNeighborY="-18336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87950E-E2C1-4912-A9A0-93228A6BE49C}" type="pres">
      <dgm:prSet presAssocID="{5EB5FE3B-8B37-4FF4-89A6-EFBA779708A9}" presName="negativeSpace" presStyleCnt="0"/>
      <dgm:spPr/>
      <dgm:t>
        <a:bodyPr/>
        <a:lstStyle/>
        <a:p>
          <a:endParaRPr lang="ru-RU"/>
        </a:p>
      </dgm:t>
    </dgm:pt>
    <dgm:pt modelId="{CF1B861A-A145-432F-83B9-02E8D80C4705}" type="pres">
      <dgm:prSet presAssocID="{5EB5FE3B-8B37-4FF4-89A6-EFBA779708A9}" presName="childText" presStyleLbl="conFgAcc1" presStyleIdx="0" presStyleCnt="5" custLinFactY="-270044" custLinFactNeighborX="183" custLinFactNeighborY="-3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6FDD5F-6EDE-434D-8C3E-CF5411E1EBC3}" type="pres">
      <dgm:prSet presAssocID="{C3919866-7884-4EB3-9D05-CA8FD26BCC01}" presName="spaceBetweenRectangles" presStyleCnt="0"/>
      <dgm:spPr/>
      <dgm:t>
        <a:bodyPr/>
        <a:lstStyle/>
        <a:p>
          <a:endParaRPr lang="ru-RU"/>
        </a:p>
      </dgm:t>
    </dgm:pt>
    <dgm:pt modelId="{511E782B-8A24-450D-AA03-89A0BD01C769}" type="pres">
      <dgm:prSet presAssocID="{DD958BEA-1301-4032-9326-8B31D5C03DC5}" presName="parentLin" presStyleCnt="0"/>
      <dgm:spPr/>
      <dgm:t>
        <a:bodyPr/>
        <a:lstStyle/>
        <a:p>
          <a:endParaRPr lang="ru-RU"/>
        </a:p>
      </dgm:t>
    </dgm:pt>
    <dgm:pt modelId="{560DACB9-BEBE-4A3E-ADCF-354EBC9F49BD}" type="pres">
      <dgm:prSet presAssocID="{DD958BEA-1301-4032-9326-8B31D5C03DC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DDCA789D-C9BD-4119-BE69-E756F473ED1B}" type="pres">
      <dgm:prSet presAssocID="{DD958BEA-1301-4032-9326-8B31D5C03DC5}" presName="parentText" presStyleLbl="node1" presStyleIdx="1" presStyleCnt="5" custScaleX="141094" custScaleY="8980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4459BF-E021-4EF4-B095-991C9F766523}" type="pres">
      <dgm:prSet presAssocID="{DD958BEA-1301-4032-9326-8B31D5C03DC5}" presName="negativeSpace" presStyleCnt="0"/>
      <dgm:spPr/>
      <dgm:t>
        <a:bodyPr/>
        <a:lstStyle/>
        <a:p>
          <a:endParaRPr lang="ru-RU"/>
        </a:p>
      </dgm:t>
    </dgm:pt>
    <dgm:pt modelId="{24067D88-6F5F-419E-A24E-B1916D80C21A}" type="pres">
      <dgm:prSet presAssocID="{DD958BEA-1301-4032-9326-8B31D5C03DC5}" presName="childText" presStyleLbl="conFgAcc1" presStyleIdx="1" presStyleCnt="5" custLinFactY="-30557" custLinFactNeighborX="144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6ED11-0049-4AC6-8653-BE0C15DA9697}" type="pres">
      <dgm:prSet presAssocID="{746145BB-09F9-4414-92F3-015C0C8B7942}" presName="spaceBetweenRectangles" presStyleCnt="0"/>
      <dgm:spPr/>
      <dgm:t>
        <a:bodyPr/>
        <a:lstStyle/>
        <a:p>
          <a:endParaRPr lang="ru-RU"/>
        </a:p>
      </dgm:t>
    </dgm:pt>
    <dgm:pt modelId="{B65CDD5F-A318-4291-B283-E8A9D79C5A28}" type="pres">
      <dgm:prSet presAssocID="{73B486E7-50F9-4AAA-B156-AE5111DCC11E}" presName="parentLin" presStyleCnt="0"/>
      <dgm:spPr/>
      <dgm:t>
        <a:bodyPr/>
        <a:lstStyle/>
        <a:p>
          <a:endParaRPr lang="ru-RU"/>
        </a:p>
      </dgm:t>
    </dgm:pt>
    <dgm:pt modelId="{A56AA17D-C999-4666-AC2C-714CA3479F5A}" type="pres">
      <dgm:prSet presAssocID="{73B486E7-50F9-4AAA-B156-AE5111DCC11E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E94C9155-A555-42AD-8818-CE53341A290E}" type="pres">
      <dgm:prSet presAssocID="{73B486E7-50F9-4AAA-B156-AE5111DCC11E}" presName="parentText" presStyleLbl="node1" presStyleIdx="2" presStyleCnt="5" custScaleX="13873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5ABDFD-78BB-469F-BD3B-A61B9A5435EA}" type="pres">
      <dgm:prSet presAssocID="{73B486E7-50F9-4AAA-B156-AE5111DCC11E}" presName="negativeSpace" presStyleCnt="0"/>
      <dgm:spPr/>
      <dgm:t>
        <a:bodyPr/>
        <a:lstStyle/>
        <a:p>
          <a:endParaRPr lang="ru-RU"/>
        </a:p>
      </dgm:t>
    </dgm:pt>
    <dgm:pt modelId="{D149C6BD-B09E-48D0-A3F4-FA014448911F}" type="pres">
      <dgm:prSet presAssocID="{73B486E7-50F9-4AAA-B156-AE5111DCC11E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86997D-FCB4-44D7-9117-4D4C25A9F625}" type="pres">
      <dgm:prSet presAssocID="{6B2BB0B7-76CD-48C2-B29B-CA545A6E1200}" presName="spaceBetweenRectangles" presStyleCnt="0"/>
      <dgm:spPr/>
      <dgm:t>
        <a:bodyPr/>
        <a:lstStyle/>
        <a:p>
          <a:endParaRPr lang="ru-RU"/>
        </a:p>
      </dgm:t>
    </dgm:pt>
    <dgm:pt modelId="{A34480CC-5554-448F-9D25-ECBAEA408BFA}" type="pres">
      <dgm:prSet presAssocID="{DB439C5B-E9BE-4255-ADA5-A86D596AD908}" presName="parentLin" presStyleCnt="0"/>
      <dgm:spPr/>
      <dgm:t>
        <a:bodyPr/>
        <a:lstStyle/>
        <a:p>
          <a:endParaRPr lang="ru-RU"/>
        </a:p>
      </dgm:t>
    </dgm:pt>
    <dgm:pt modelId="{5FC03FD0-AA34-4536-8308-17EA0984E9C4}" type="pres">
      <dgm:prSet presAssocID="{DB439C5B-E9BE-4255-ADA5-A86D596AD908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F089B6F5-C52D-4909-9A20-C4044AE814E9}" type="pres">
      <dgm:prSet presAssocID="{DB439C5B-E9BE-4255-ADA5-A86D596AD908}" presName="parentText" presStyleLbl="node1" presStyleIdx="3" presStyleCnt="5" custScaleX="139559" custScaleY="1196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72ADA4-DE2F-4E53-95BD-814C07095C1E}" type="pres">
      <dgm:prSet presAssocID="{DB439C5B-E9BE-4255-ADA5-A86D596AD908}" presName="negativeSpace" presStyleCnt="0"/>
      <dgm:spPr/>
      <dgm:t>
        <a:bodyPr/>
        <a:lstStyle/>
        <a:p>
          <a:endParaRPr lang="ru-RU"/>
        </a:p>
      </dgm:t>
    </dgm:pt>
    <dgm:pt modelId="{4C612533-D968-40D1-8581-082627F6DFC1}" type="pres">
      <dgm:prSet presAssocID="{DB439C5B-E9BE-4255-ADA5-A86D596AD908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A8E5FF-01B4-4CF2-BEED-D866EDD157B4}" type="pres">
      <dgm:prSet presAssocID="{FBFF675A-8588-4F59-A68F-9F8CE978DDB8}" presName="spaceBetweenRectangles" presStyleCnt="0"/>
      <dgm:spPr/>
      <dgm:t>
        <a:bodyPr/>
        <a:lstStyle/>
        <a:p>
          <a:endParaRPr lang="ru-RU"/>
        </a:p>
      </dgm:t>
    </dgm:pt>
    <dgm:pt modelId="{2D15C8CE-C36C-414E-8147-6C2ADB137EF6}" type="pres">
      <dgm:prSet presAssocID="{CF90B963-5A2D-45A2-B666-F596FF80410C}" presName="parentLin" presStyleCnt="0"/>
      <dgm:spPr/>
      <dgm:t>
        <a:bodyPr/>
        <a:lstStyle/>
        <a:p>
          <a:endParaRPr lang="ru-RU"/>
        </a:p>
      </dgm:t>
    </dgm:pt>
    <dgm:pt modelId="{BE5E4E6E-F271-4EC0-83F2-31CA3071B3A6}" type="pres">
      <dgm:prSet presAssocID="{CF90B963-5A2D-45A2-B666-F596FF80410C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93219E57-8FF3-4517-A80A-36E7C565213F}" type="pres">
      <dgm:prSet presAssocID="{CF90B963-5A2D-45A2-B666-F596FF80410C}" presName="parentText" presStyleLbl="node1" presStyleIdx="4" presStyleCnt="5" custScaleX="142857" custScaleY="11349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0015C9-2261-41C3-9BA8-6CFA8C837277}" type="pres">
      <dgm:prSet presAssocID="{CF90B963-5A2D-45A2-B666-F596FF80410C}" presName="negativeSpace" presStyleCnt="0"/>
      <dgm:spPr/>
      <dgm:t>
        <a:bodyPr/>
        <a:lstStyle/>
        <a:p>
          <a:endParaRPr lang="ru-RU"/>
        </a:p>
      </dgm:t>
    </dgm:pt>
    <dgm:pt modelId="{A75740D0-4E33-46D5-910C-6B4C3CC009EF}" type="pres">
      <dgm:prSet presAssocID="{CF90B963-5A2D-45A2-B666-F596FF80410C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126B13-EA65-48EA-AF82-BB68D7D46369}" srcId="{FF6B5DCB-A5A9-42D5-8155-7468738A73D8}" destId="{DD958BEA-1301-4032-9326-8B31D5C03DC5}" srcOrd="1" destOrd="0" parTransId="{FBBE2F5E-4797-42B5-91AF-9177EB194BBF}" sibTransId="{746145BB-09F9-4414-92F3-015C0C8B7942}"/>
    <dgm:cxn modelId="{FDD0FA0C-E538-43F8-A1A6-C2B74787EA32}" srcId="{FF6B5DCB-A5A9-42D5-8155-7468738A73D8}" destId="{5EB5FE3B-8B37-4FF4-89A6-EFBA779708A9}" srcOrd="0" destOrd="0" parTransId="{A05C1F4B-B27D-45DD-A651-693DBBB1461C}" sibTransId="{C3919866-7884-4EB3-9D05-CA8FD26BCC01}"/>
    <dgm:cxn modelId="{20DB6457-FCCE-4A86-B529-89F4064DA2C3}" type="presOf" srcId="{DB439C5B-E9BE-4255-ADA5-A86D596AD908}" destId="{F089B6F5-C52D-4909-9A20-C4044AE814E9}" srcOrd="1" destOrd="0" presId="urn:microsoft.com/office/officeart/2005/8/layout/list1"/>
    <dgm:cxn modelId="{0E97BA37-5C1F-4D6B-83B5-C6C8AFAAA0FC}" type="presOf" srcId="{DD958BEA-1301-4032-9326-8B31D5C03DC5}" destId="{DDCA789D-C9BD-4119-BE69-E756F473ED1B}" srcOrd="1" destOrd="0" presId="urn:microsoft.com/office/officeart/2005/8/layout/list1"/>
    <dgm:cxn modelId="{26E47229-0339-4023-86DE-740E982A13F9}" type="presOf" srcId="{73B486E7-50F9-4AAA-B156-AE5111DCC11E}" destId="{E94C9155-A555-42AD-8818-CE53341A290E}" srcOrd="1" destOrd="0" presId="urn:microsoft.com/office/officeart/2005/8/layout/list1"/>
    <dgm:cxn modelId="{8C810495-AAF2-4EBD-B6F1-724F20EA0C6C}" srcId="{FF6B5DCB-A5A9-42D5-8155-7468738A73D8}" destId="{DB439C5B-E9BE-4255-ADA5-A86D596AD908}" srcOrd="3" destOrd="0" parTransId="{C99F452B-41C5-4969-AC48-8D9BC8A521CF}" sibTransId="{FBFF675A-8588-4F59-A68F-9F8CE978DDB8}"/>
    <dgm:cxn modelId="{AD4A97F4-1090-44B0-8A5E-DA96AF0DFC38}" type="presOf" srcId="{FF6B5DCB-A5A9-42D5-8155-7468738A73D8}" destId="{5757A411-3F77-4EE7-9C90-4FEF324FB2C8}" srcOrd="0" destOrd="0" presId="urn:microsoft.com/office/officeart/2005/8/layout/list1"/>
    <dgm:cxn modelId="{7B68B8DC-FD16-4A43-ADE7-2D676E69EE3E}" type="presOf" srcId="{DD958BEA-1301-4032-9326-8B31D5C03DC5}" destId="{560DACB9-BEBE-4A3E-ADCF-354EBC9F49BD}" srcOrd="0" destOrd="0" presId="urn:microsoft.com/office/officeart/2005/8/layout/list1"/>
    <dgm:cxn modelId="{2CD0F56E-EB0B-4546-8EB2-3E42CF773548}" type="presOf" srcId="{DB439C5B-E9BE-4255-ADA5-A86D596AD908}" destId="{5FC03FD0-AA34-4536-8308-17EA0984E9C4}" srcOrd="0" destOrd="0" presId="urn:microsoft.com/office/officeart/2005/8/layout/list1"/>
    <dgm:cxn modelId="{A15EC77C-3EFE-4FEA-B4DF-182958B94414}" srcId="{FF6B5DCB-A5A9-42D5-8155-7468738A73D8}" destId="{73B486E7-50F9-4AAA-B156-AE5111DCC11E}" srcOrd="2" destOrd="0" parTransId="{678A902F-6605-4198-8A4C-664C6B662962}" sibTransId="{6B2BB0B7-76CD-48C2-B29B-CA545A6E1200}"/>
    <dgm:cxn modelId="{9F6F70A7-4C80-430C-B495-027004D43515}" type="presOf" srcId="{CF90B963-5A2D-45A2-B666-F596FF80410C}" destId="{BE5E4E6E-F271-4EC0-83F2-31CA3071B3A6}" srcOrd="0" destOrd="0" presId="urn:microsoft.com/office/officeart/2005/8/layout/list1"/>
    <dgm:cxn modelId="{DBE1E461-F2A7-4679-86D0-57186672552E}" type="presOf" srcId="{5EB5FE3B-8B37-4FF4-89A6-EFBA779708A9}" destId="{7D0AE623-41F6-4CBE-A993-9F75F4675DB2}" srcOrd="1" destOrd="0" presId="urn:microsoft.com/office/officeart/2005/8/layout/list1"/>
    <dgm:cxn modelId="{E62995D7-B85D-441C-BC52-EDAF39094155}" type="presOf" srcId="{5EB5FE3B-8B37-4FF4-89A6-EFBA779708A9}" destId="{45A4E94E-1A4A-443B-9031-80A0757390DE}" srcOrd="0" destOrd="0" presId="urn:microsoft.com/office/officeart/2005/8/layout/list1"/>
    <dgm:cxn modelId="{F449592E-FC10-4912-8D9F-438156AB2667}" type="presOf" srcId="{73B486E7-50F9-4AAA-B156-AE5111DCC11E}" destId="{A56AA17D-C999-4666-AC2C-714CA3479F5A}" srcOrd="0" destOrd="0" presId="urn:microsoft.com/office/officeart/2005/8/layout/list1"/>
    <dgm:cxn modelId="{2BD4C4E1-2C08-4104-A14C-E5D9D88A5239}" srcId="{FF6B5DCB-A5A9-42D5-8155-7468738A73D8}" destId="{CF90B963-5A2D-45A2-B666-F596FF80410C}" srcOrd="4" destOrd="0" parTransId="{D74B0E1D-EE10-4525-9F98-FAB1E880F8D1}" sibTransId="{F4DF1E84-9928-4DAE-AAFC-A3CC1FE4EAA7}"/>
    <dgm:cxn modelId="{BA109625-7588-4BEC-877A-1426BAF8DBBD}" type="presOf" srcId="{CF90B963-5A2D-45A2-B666-F596FF80410C}" destId="{93219E57-8FF3-4517-A80A-36E7C565213F}" srcOrd="1" destOrd="0" presId="urn:microsoft.com/office/officeart/2005/8/layout/list1"/>
    <dgm:cxn modelId="{53AC66FF-36CB-49F6-B650-D691F23C82EB}" type="presParOf" srcId="{5757A411-3F77-4EE7-9C90-4FEF324FB2C8}" destId="{B8B6B3B4-3F1E-44D6-8671-10EDCA6AC96C}" srcOrd="0" destOrd="0" presId="urn:microsoft.com/office/officeart/2005/8/layout/list1"/>
    <dgm:cxn modelId="{30FEE1D9-C74F-4C8E-94C1-752182F4607D}" type="presParOf" srcId="{B8B6B3B4-3F1E-44D6-8671-10EDCA6AC96C}" destId="{45A4E94E-1A4A-443B-9031-80A0757390DE}" srcOrd="0" destOrd="0" presId="urn:microsoft.com/office/officeart/2005/8/layout/list1"/>
    <dgm:cxn modelId="{9E1EE3F1-C9FC-4FDC-9C1E-0872DEDB2066}" type="presParOf" srcId="{B8B6B3B4-3F1E-44D6-8671-10EDCA6AC96C}" destId="{7D0AE623-41F6-4CBE-A993-9F75F4675DB2}" srcOrd="1" destOrd="0" presId="urn:microsoft.com/office/officeart/2005/8/layout/list1"/>
    <dgm:cxn modelId="{0200BBCE-9630-44DB-AF86-0C154C9D3B9E}" type="presParOf" srcId="{5757A411-3F77-4EE7-9C90-4FEF324FB2C8}" destId="{6E87950E-E2C1-4912-A9A0-93228A6BE49C}" srcOrd="1" destOrd="0" presId="urn:microsoft.com/office/officeart/2005/8/layout/list1"/>
    <dgm:cxn modelId="{D1F6DC14-4E14-474D-AAC2-0D809BBD7621}" type="presParOf" srcId="{5757A411-3F77-4EE7-9C90-4FEF324FB2C8}" destId="{CF1B861A-A145-432F-83B9-02E8D80C4705}" srcOrd="2" destOrd="0" presId="urn:microsoft.com/office/officeart/2005/8/layout/list1"/>
    <dgm:cxn modelId="{AE5693AA-3779-455F-9EF0-5C0DDA48E6F5}" type="presParOf" srcId="{5757A411-3F77-4EE7-9C90-4FEF324FB2C8}" destId="{446FDD5F-6EDE-434D-8C3E-CF5411E1EBC3}" srcOrd="3" destOrd="0" presId="urn:microsoft.com/office/officeart/2005/8/layout/list1"/>
    <dgm:cxn modelId="{8EFCE824-6FA5-49A5-BECB-D7F9B65E8101}" type="presParOf" srcId="{5757A411-3F77-4EE7-9C90-4FEF324FB2C8}" destId="{511E782B-8A24-450D-AA03-89A0BD01C769}" srcOrd="4" destOrd="0" presId="urn:microsoft.com/office/officeart/2005/8/layout/list1"/>
    <dgm:cxn modelId="{A056368D-3FFF-4734-B189-506987D12B32}" type="presParOf" srcId="{511E782B-8A24-450D-AA03-89A0BD01C769}" destId="{560DACB9-BEBE-4A3E-ADCF-354EBC9F49BD}" srcOrd="0" destOrd="0" presId="urn:microsoft.com/office/officeart/2005/8/layout/list1"/>
    <dgm:cxn modelId="{313832FC-CC6F-4666-94B0-8DDCEDD4CC0C}" type="presParOf" srcId="{511E782B-8A24-450D-AA03-89A0BD01C769}" destId="{DDCA789D-C9BD-4119-BE69-E756F473ED1B}" srcOrd="1" destOrd="0" presId="urn:microsoft.com/office/officeart/2005/8/layout/list1"/>
    <dgm:cxn modelId="{21E49439-1E6F-4B29-A93C-2303DB666148}" type="presParOf" srcId="{5757A411-3F77-4EE7-9C90-4FEF324FB2C8}" destId="{BF4459BF-E021-4EF4-B095-991C9F766523}" srcOrd="5" destOrd="0" presId="urn:microsoft.com/office/officeart/2005/8/layout/list1"/>
    <dgm:cxn modelId="{78E7CA75-6845-422B-A78B-CD98A658000D}" type="presParOf" srcId="{5757A411-3F77-4EE7-9C90-4FEF324FB2C8}" destId="{24067D88-6F5F-419E-A24E-B1916D80C21A}" srcOrd="6" destOrd="0" presId="urn:microsoft.com/office/officeart/2005/8/layout/list1"/>
    <dgm:cxn modelId="{FE6A3F98-2A26-4191-A454-CB9EDDDF0065}" type="presParOf" srcId="{5757A411-3F77-4EE7-9C90-4FEF324FB2C8}" destId="{0026ED11-0049-4AC6-8653-BE0C15DA9697}" srcOrd="7" destOrd="0" presId="urn:microsoft.com/office/officeart/2005/8/layout/list1"/>
    <dgm:cxn modelId="{7056EDA9-8865-43BB-BD7E-3419F30BB313}" type="presParOf" srcId="{5757A411-3F77-4EE7-9C90-4FEF324FB2C8}" destId="{B65CDD5F-A318-4291-B283-E8A9D79C5A28}" srcOrd="8" destOrd="0" presId="urn:microsoft.com/office/officeart/2005/8/layout/list1"/>
    <dgm:cxn modelId="{90A4FA18-D1A0-4D6B-8C0A-1F3679525710}" type="presParOf" srcId="{B65CDD5F-A318-4291-B283-E8A9D79C5A28}" destId="{A56AA17D-C999-4666-AC2C-714CA3479F5A}" srcOrd="0" destOrd="0" presId="urn:microsoft.com/office/officeart/2005/8/layout/list1"/>
    <dgm:cxn modelId="{431E31E9-9DBF-49CC-8966-F2692E584F13}" type="presParOf" srcId="{B65CDD5F-A318-4291-B283-E8A9D79C5A28}" destId="{E94C9155-A555-42AD-8818-CE53341A290E}" srcOrd="1" destOrd="0" presId="urn:microsoft.com/office/officeart/2005/8/layout/list1"/>
    <dgm:cxn modelId="{22BF508F-F9AF-446E-8F21-F670938DF004}" type="presParOf" srcId="{5757A411-3F77-4EE7-9C90-4FEF324FB2C8}" destId="{E35ABDFD-78BB-469F-BD3B-A61B9A5435EA}" srcOrd="9" destOrd="0" presId="urn:microsoft.com/office/officeart/2005/8/layout/list1"/>
    <dgm:cxn modelId="{DC0F3FBE-FBC5-4397-95D9-2340625C406D}" type="presParOf" srcId="{5757A411-3F77-4EE7-9C90-4FEF324FB2C8}" destId="{D149C6BD-B09E-48D0-A3F4-FA014448911F}" srcOrd="10" destOrd="0" presId="urn:microsoft.com/office/officeart/2005/8/layout/list1"/>
    <dgm:cxn modelId="{C51ABBDC-4174-446D-BBF8-2131FBDAE871}" type="presParOf" srcId="{5757A411-3F77-4EE7-9C90-4FEF324FB2C8}" destId="{3486997D-FCB4-44D7-9117-4D4C25A9F625}" srcOrd="11" destOrd="0" presId="urn:microsoft.com/office/officeart/2005/8/layout/list1"/>
    <dgm:cxn modelId="{374CC451-5152-4D08-B387-4AECB69EDEFB}" type="presParOf" srcId="{5757A411-3F77-4EE7-9C90-4FEF324FB2C8}" destId="{A34480CC-5554-448F-9D25-ECBAEA408BFA}" srcOrd="12" destOrd="0" presId="urn:microsoft.com/office/officeart/2005/8/layout/list1"/>
    <dgm:cxn modelId="{75833235-4618-40E2-855D-07B7517129C9}" type="presParOf" srcId="{A34480CC-5554-448F-9D25-ECBAEA408BFA}" destId="{5FC03FD0-AA34-4536-8308-17EA0984E9C4}" srcOrd="0" destOrd="0" presId="urn:microsoft.com/office/officeart/2005/8/layout/list1"/>
    <dgm:cxn modelId="{A419880E-CA93-4CE8-966B-2F82EB5D5137}" type="presParOf" srcId="{A34480CC-5554-448F-9D25-ECBAEA408BFA}" destId="{F089B6F5-C52D-4909-9A20-C4044AE814E9}" srcOrd="1" destOrd="0" presId="urn:microsoft.com/office/officeart/2005/8/layout/list1"/>
    <dgm:cxn modelId="{1270099A-301D-4068-A01C-828AAA2B20F8}" type="presParOf" srcId="{5757A411-3F77-4EE7-9C90-4FEF324FB2C8}" destId="{7872ADA4-DE2F-4E53-95BD-814C07095C1E}" srcOrd="13" destOrd="0" presId="urn:microsoft.com/office/officeart/2005/8/layout/list1"/>
    <dgm:cxn modelId="{6588F712-8BE2-447C-B6DF-435074958D26}" type="presParOf" srcId="{5757A411-3F77-4EE7-9C90-4FEF324FB2C8}" destId="{4C612533-D968-40D1-8581-082627F6DFC1}" srcOrd="14" destOrd="0" presId="urn:microsoft.com/office/officeart/2005/8/layout/list1"/>
    <dgm:cxn modelId="{18719886-452F-4D6D-AE73-35CBE0EFF69A}" type="presParOf" srcId="{5757A411-3F77-4EE7-9C90-4FEF324FB2C8}" destId="{6BA8E5FF-01B4-4CF2-BEED-D866EDD157B4}" srcOrd="15" destOrd="0" presId="urn:microsoft.com/office/officeart/2005/8/layout/list1"/>
    <dgm:cxn modelId="{71965161-9F40-4BC1-88BC-49A1AE2203F3}" type="presParOf" srcId="{5757A411-3F77-4EE7-9C90-4FEF324FB2C8}" destId="{2D15C8CE-C36C-414E-8147-6C2ADB137EF6}" srcOrd="16" destOrd="0" presId="urn:microsoft.com/office/officeart/2005/8/layout/list1"/>
    <dgm:cxn modelId="{1982267F-2491-4FC0-B2D1-0ADBDB4CE678}" type="presParOf" srcId="{2D15C8CE-C36C-414E-8147-6C2ADB137EF6}" destId="{BE5E4E6E-F271-4EC0-83F2-31CA3071B3A6}" srcOrd="0" destOrd="0" presId="urn:microsoft.com/office/officeart/2005/8/layout/list1"/>
    <dgm:cxn modelId="{A369A7AD-66CA-4555-9AEE-0A65F6215CAB}" type="presParOf" srcId="{2D15C8CE-C36C-414E-8147-6C2ADB137EF6}" destId="{93219E57-8FF3-4517-A80A-36E7C565213F}" srcOrd="1" destOrd="0" presId="urn:microsoft.com/office/officeart/2005/8/layout/list1"/>
    <dgm:cxn modelId="{84E92157-09EB-4747-B44E-877D2A1A562E}" type="presParOf" srcId="{5757A411-3F77-4EE7-9C90-4FEF324FB2C8}" destId="{AE0015C9-2261-41C3-9BA8-6CFA8C837277}" srcOrd="17" destOrd="0" presId="urn:microsoft.com/office/officeart/2005/8/layout/list1"/>
    <dgm:cxn modelId="{BB9DCC5C-79A6-45F5-BEFE-EDB6A2607FA8}" type="presParOf" srcId="{5757A411-3F77-4EE7-9C90-4FEF324FB2C8}" destId="{A75740D0-4E33-46D5-910C-6B4C3CC009E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7D8B32-A35A-4142-8695-39D043C47B52}" type="doc">
      <dgm:prSet loTypeId="urn:microsoft.com/office/officeart/2005/8/layout/hProcess9" loCatId="process" qsTypeId="urn:microsoft.com/office/officeart/2005/8/quickstyle/simple3" qsCatId="simple" csTypeId="urn:microsoft.com/office/officeart/2005/8/colors/accent1_2" csCatId="accent1" phldr="1"/>
      <dgm:spPr/>
    </dgm:pt>
    <dgm:pt modelId="{833D8B38-B9AC-4E79-B390-A9639398B266}">
      <dgm:prSet custT="1"/>
      <dgm:spPr/>
      <dgm:t>
        <a:bodyPr/>
        <a:lstStyle/>
        <a:p>
          <a:r>
            <a:rPr lang="ru-RU" sz="2000" b="1" dirty="0" smtClean="0">
              <a:latin typeface="Arial" pitchFamily="34" charset="0"/>
              <a:cs typeface="Arial" pitchFamily="34" charset="0"/>
            </a:rPr>
            <a:t>создание условий для формирования ключевых компетенций, составляющих основу </a:t>
          </a:r>
          <a:r>
            <a:rPr lang="ru-RU" sz="1600" b="1" dirty="0" smtClean="0">
              <a:latin typeface="Arial" pitchFamily="34" charset="0"/>
              <a:cs typeface="Arial" pitchFamily="34" charset="0"/>
            </a:rPr>
            <a:t>естественнонаучной </a:t>
          </a:r>
          <a:r>
            <a:rPr lang="ru-RU" sz="2000" b="1" dirty="0" smtClean="0">
              <a:latin typeface="Arial" pitchFamily="34" charset="0"/>
              <a:cs typeface="Arial" pitchFamily="34" charset="0"/>
            </a:rPr>
            <a:t>грамотности</a:t>
          </a:r>
          <a:endParaRPr lang="ru-RU" sz="2000" b="1" dirty="0">
            <a:latin typeface="Arial" pitchFamily="34" charset="0"/>
            <a:cs typeface="Arial" pitchFamily="34" charset="0"/>
          </a:endParaRPr>
        </a:p>
      </dgm:t>
    </dgm:pt>
    <dgm:pt modelId="{B9B49B79-5465-4946-BD39-8685047A1E3A}" type="parTrans" cxnId="{2D1E5B90-C243-4C37-A651-DEAAF78FBDA6}">
      <dgm:prSet/>
      <dgm:spPr/>
      <dgm:t>
        <a:bodyPr/>
        <a:lstStyle/>
        <a:p>
          <a:endParaRPr lang="ru-RU"/>
        </a:p>
      </dgm:t>
    </dgm:pt>
    <dgm:pt modelId="{AD3F47AA-9505-4C95-8B25-62E66FBB4C34}" type="sibTrans" cxnId="{2D1E5B90-C243-4C37-A651-DEAAF78FBDA6}">
      <dgm:prSet/>
      <dgm:spPr/>
      <dgm:t>
        <a:bodyPr/>
        <a:lstStyle/>
        <a:p>
          <a:endParaRPr lang="ru-RU"/>
        </a:p>
      </dgm:t>
    </dgm:pt>
    <dgm:pt modelId="{14493337-8A6F-4C2B-AFFE-38D069B588D6}">
      <dgm:prSet custT="1"/>
      <dgm:spPr/>
      <dgm:t>
        <a:bodyPr/>
        <a:lstStyle/>
        <a:p>
          <a:r>
            <a:rPr lang="ru-RU" sz="1800" b="1" dirty="0" smtClean="0">
              <a:latin typeface="Arial" pitchFamily="34" charset="0"/>
              <a:cs typeface="Arial" pitchFamily="34" charset="0"/>
            </a:rPr>
            <a:t>включения учащихся в учебно-исследовательскую </a:t>
          </a:r>
          <a:r>
            <a:rPr lang="ru-RU" sz="1600" b="1" dirty="0" smtClean="0">
              <a:latin typeface="Arial" pitchFamily="34" charset="0"/>
              <a:cs typeface="Arial" pitchFamily="34" charset="0"/>
            </a:rPr>
            <a:t>деятельность </a:t>
          </a:r>
          <a:endParaRPr lang="ru-RU" sz="1600" b="1" dirty="0">
            <a:latin typeface="Arial" pitchFamily="34" charset="0"/>
            <a:cs typeface="Arial" pitchFamily="34" charset="0"/>
          </a:endParaRPr>
        </a:p>
      </dgm:t>
    </dgm:pt>
    <dgm:pt modelId="{83CE5FA2-025E-4E3C-9F93-2F4DC6101039}" type="parTrans" cxnId="{06BAE1C5-1452-44DE-856F-C3927B3ED569}">
      <dgm:prSet/>
      <dgm:spPr/>
      <dgm:t>
        <a:bodyPr/>
        <a:lstStyle/>
        <a:p>
          <a:endParaRPr lang="ru-RU"/>
        </a:p>
      </dgm:t>
    </dgm:pt>
    <dgm:pt modelId="{690DF2AB-09CF-4C09-9BDC-8F10CBEB4D3F}" type="sibTrans" cxnId="{06BAE1C5-1452-44DE-856F-C3927B3ED569}">
      <dgm:prSet/>
      <dgm:spPr/>
      <dgm:t>
        <a:bodyPr/>
        <a:lstStyle/>
        <a:p>
          <a:endParaRPr lang="ru-RU"/>
        </a:p>
      </dgm:t>
    </dgm:pt>
    <dgm:pt modelId="{096C9C91-AC8A-4284-8FB7-71B9BAC47F76}">
      <dgm:prSet custT="1"/>
      <dgm:spPr/>
      <dgm:t>
        <a:bodyPr/>
        <a:lstStyle/>
        <a:p>
          <a:r>
            <a:rPr lang="ru-RU" sz="1600" b="1" dirty="0" smtClean="0">
              <a:latin typeface="Arial" pitchFamily="34" charset="0"/>
              <a:cs typeface="Arial" pitchFamily="34" charset="0"/>
            </a:rPr>
            <a:t>получить знания о структуре, сущности и методах </a:t>
          </a:r>
          <a:r>
            <a:rPr lang="ru-RU" sz="1400" b="1" dirty="0" smtClean="0">
              <a:latin typeface="Arial" pitchFamily="34" charset="0"/>
              <a:cs typeface="Arial" pitchFamily="34" charset="0"/>
            </a:rPr>
            <a:t>осуществления</a:t>
          </a:r>
          <a:r>
            <a:rPr lang="ru-RU" sz="1600" b="1" dirty="0" smtClean="0">
              <a:latin typeface="Arial" pitchFamily="34" charset="0"/>
              <a:cs typeface="Arial" pitchFamily="34" charset="0"/>
            </a:rPr>
            <a:t> учебного исследования</a:t>
          </a:r>
          <a:endParaRPr lang="ru-RU" sz="1600" b="1" dirty="0">
            <a:latin typeface="Arial" pitchFamily="34" charset="0"/>
            <a:cs typeface="Arial" pitchFamily="34" charset="0"/>
          </a:endParaRPr>
        </a:p>
      </dgm:t>
    </dgm:pt>
    <dgm:pt modelId="{FBE10F29-477D-4912-868A-DB4FC9BE5D6F}" type="parTrans" cxnId="{2F459099-D4E6-4426-BBCD-AC68AECD9210}">
      <dgm:prSet/>
      <dgm:spPr/>
      <dgm:t>
        <a:bodyPr/>
        <a:lstStyle/>
        <a:p>
          <a:endParaRPr lang="ru-RU"/>
        </a:p>
      </dgm:t>
    </dgm:pt>
    <dgm:pt modelId="{164FF295-A34C-4F6E-A77E-C388883243FE}" type="sibTrans" cxnId="{2F459099-D4E6-4426-BBCD-AC68AECD9210}">
      <dgm:prSet/>
      <dgm:spPr/>
      <dgm:t>
        <a:bodyPr/>
        <a:lstStyle/>
        <a:p>
          <a:endParaRPr lang="ru-RU"/>
        </a:p>
      </dgm:t>
    </dgm:pt>
    <dgm:pt modelId="{C7270C01-3FD5-4047-81A6-4FB510379CED}">
      <dgm:prSet custT="1"/>
      <dgm:spPr/>
      <dgm:t>
        <a:bodyPr/>
        <a:lstStyle/>
        <a:p>
          <a:r>
            <a:rPr lang="ru-RU" sz="1600" b="1" dirty="0" smtClean="0">
              <a:latin typeface="Arial" pitchFamily="34" charset="0"/>
              <a:cs typeface="Arial" pitchFamily="34" charset="0"/>
            </a:rPr>
            <a:t>сформировать набор умений и навыков, необходимый для включения в учебно-исследовательскую деятельность</a:t>
          </a:r>
          <a:endParaRPr lang="ru-RU" sz="1600" b="1" dirty="0">
            <a:latin typeface="Arial" pitchFamily="34" charset="0"/>
            <a:cs typeface="Arial" pitchFamily="34" charset="0"/>
          </a:endParaRPr>
        </a:p>
      </dgm:t>
    </dgm:pt>
    <dgm:pt modelId="{FBA34DE5-6AD8-4FCB-A436-8F728AF114FC}" type="parTrans" cxnId="{9DCCAE53-3A8D-4F39-A2EC-FF1BA9D3BC7E}">
      <dgm:prSet/>
      <dgm:spPr/>
      <dgm:t>
        <a:bodyPr/>
        <a:lstStyle/>
        <a:p>
          <a:endParaRPr lang="ru-RU"/>
        </a:p>
      </dgm:t>
    </dgm:pt>
    <dgm:pt modelId="{D955CAAE-8915-4C1C-8517-F7970339631C}" type="sibTrans" cxnId="{9DCCAE53-3A8D-4F39-A2EC-FF1BA9D3BC7E}">
      <dgm:prSet/>
      <dgm:spPr/>
      <dgm:t>
        <a:bodyPr/>
        <a:lstStyle/>
        <a:p>
          <a:endParaRPr lang="ru-RU"/>
        </a:p>
      </dgm:t>
    </dgm:pt>
    <dgm:pt modelId="{80797815-A31C-4B54-A312-A7EE3905DEBE}" type="pres">
      <dgm:prSet presAssocID="{DA7D8B32-A35A-4142-8695-39D043C47B52}" presName="CompostProcess" presStyleCnt="0">
        <dgm:presLayoutVars>
          <dgm:dir/>
          <dgm:resizeHandles val="exact"/>
        </dgm:presLayoutVars>
      </dgm:prSet>
      <dgm:spPr/>
    </dgm:pt>
    <dgm:pt modelId="{2613097B-1CD6-41FD-9C24-14FEECC72364}" type="pres">
      <dgm:prSet presAssocID="{DA7D8B32-A35A-4142-8695-39D043C47B52}" presName="arrow" presStyleLbl="bgShp" presStyleIdx="0" presStyleCnt="1" custLinFactNeighborX="6456"/>
      <dgm:spPr/>
    </dgm:pt>
    <dgm:pt modelId="{0E78100E-0A4F-4EE1-B840-1EF19E86C4A8}" type="pres">
      <dgm:prSet presAssocID="{DA7D8B32-A35A-4142-8695-39D043C47B52}" presName="linearProcess" presStyleCnt="0"/>
      <dgm:spPr/>
    </dgm:pt>
    <dgm:pt modelId="{BCB47A72-6D86-4D99-BA10-5A5764222F9F}" type="pres">
      <dgm:prSet presAssocID="{833D8B38-B9AC-4E79-B390-A9639398B266}" presName="textNode" presStyleLbl="node1" presStyleIdx="0" presStyleCnt="4" custScaleX="170931" custScaleY="179536" custLinFactNeighborX="72803" custLinFactNeighborY="-259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BEE8D1-D3D2-433A-A330-6B89D4E4DD07}" type="pres">
      <dgm:prSet presAssocID="{AD3F47AA-9505-4C95-8B25-62E66FBB4C34}" presName="sibTrans" presStyleCnt="0"/>
      <dgm:spPr/>
    </dgm:pt>
    <dgm:pt modelId="{8FAE6758-3AA2-4B6B-9C10-2D0BD9B783B1}" type="pres">
      <dgm:prSet presAssocID="{14493337-8A6F-4C2B-AFFE-38D069B588D6}" presName="textNode" presStyleLbl="node1" presStyleIdx="1" presStyleCnt="4" custScaleX="141632" custScaleY="141783" custLinFactNeighborX="5254" custLinFactNeighborY="-213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9304DB-E9D3-4729-8257-E1D1D14061E4}" type="pres">
      <dgm:prSet presAssocID="{690DF2AB-09CF-4C09-9BDC-8F10CBEB4D3F}" presName="sibTrans" presStyleCnt="0"/>
      <dgm:spPr/>
    </dgm:pt>
    <dgm:pt modelId="{B2E755B7-263E-4E06-AD9C-4250CF5A3994}" type="pres">
      <dgm:prSet presAssocID="{096C9C91-AC8A-4284-8FB7-71B9BAC47F76}" presName="textNode" presStyleLbl="node1" presStyleIdx="2" presStyleCnt="4" custLinFactNeighborX="-22738" custLinFactNeighborY="-94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759A51-7473-4DA6-835B-B5D1B0BA73FB}" type="pres">
      <dgm:prSet presAssocID="{164FF295-A34C-4F6E-A77E-C388883243FE}" presName="sibTrans" presStyleCnt="0"/>
      <dgm:spPr/>
    </dgm:pt>
    <dgm:pt modelId="{9874ED18-443D-4E51-A6E5-F082CA65408B}" type="pres">
      <dgm:prSet presAssocID="{C7270C01-3FD5-4047-81A6-4FB510379CED}" presName="textNode" presStyleLbl="node1" presStyleIdx="3" presStyleCnt="4" custScaleX="128416" custScaleY="121622" custLinFactNeighborX="-80834" custLinFactNeighborY="-101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CCAE53-3A8D-4F39-A2EC-FF1BA9D3BC7E}" srcId="{DA7D8B32-A35A-4142-8695-39D043C47B52}" destId="{C7270C01-3FD5-4047-81A6-4FB510379CED}" srcOrd="3" destOrd="0" parTransId="{FBA34DE5-6AD8-4FCB-A436-8F728AF114FC}" sibTransId="{D955CAAE-8915-4C1C-8517-F7970339631C}"/>
    <dgm:cxn modelId="{2D1E5B90-C243-4C37-A651-DEAAF78FBDA6}" srcId="{DA7D8B32-A35A-4142-8695-39D043C47B52}" destId="{833D8B38-B9AC-4E79-B390-A9639398B266}" srcOrd="0" destOrd="0" parTransId="{B9B49B79-5465-4946-BD39-8685047A1E3A}" sibTransId="{AD3F47AA-9505-4C95-8B25-62E66FBB4C34}"/>
    <dgm:cxn modelId="{2F459099-D4E6-4426-BBCD-AC68AECD9210}" srcId="{DA7D8B32-A35A-4142-8695-39D043C47B52}" destId="{096C9C91-AC8A-4284-8FB7-71B9BAC47F76}" srcOrd="2" destOrd="0" parTransId="{FBE10F29-477D-4912-868A-DB4FC9BE5D6F}" sibTransId="{164FF295-A34C-4F6E-A77E-C388883243FE}"/>
    <dgm:cxn modelId="{06BAE1C5-1452-44DE-856F-C3927B3ED569}" srcId="{DA7D8B32-A35A-4142-8695-39D043C47B52}" destId="{14493337-8A6F-4C2B-AFFE-38D069B588D6}" srcOrd="1" destOrd="0" parTransId="{83CE5FA2-025E-4E3C-9F93-2F4DC6101039}" sibTransId="{690DF2AB-09CF-4C09-9BDC-8F10CBEB4D3F}"/>
    <dgm:cxn modelId="{8451DB63-CD85-485B-8A66-12A71DF97BFE}" type="presOf" srcId="{C7270C01-3FD5-4047-81A6-4FB510379CED}" destId="{9874ED18-443D-4E51-A6E5-F082CA65408B}" srcOrd="0" destOrd="0" presId="urn:microsoft.com/office/officeart/2005/8/layout/hProcess9"/>
    <dgm:cxn modelId="{1A5BF301-778F-4DCD-9E2F-C78698E0C3F9}" type="presOf" srcId="{833D8B38-B9AC-4E79-B390-A9639398B266}" destId="{BCB47A72-6D86-4D99-BA10-5A5764222F9F}" srcOrd="0" destOrd="0" presId="urn:microsoft.com/office/officeart/2005/8/layout/hProcess9"/>
    <dgm:cxn modelId="{2F2BFB63-0E34-41C5-9A6B-8D2315B8CF1F}" type="presOf" srcId="{096C9C91-AC8A-4284-8FB7-71B9BAC47F76}" destId="{B2E755B7-263E-4E06-AD9C-4250CF5A3994}" srcOrd="0" destOrd="0" presId="urn:microsoft.com/office/officeart/2005/8/layout/hProcess9"/>
    <dgm:cxn modelId="{90328666-BE27-4A09-BD79-356E7B9C29C3}" type="presOf" srcId="{14493337-8A6F-4C2B-AFFE-38D069B588D6}" destId="{8FAE6758-3AA2-4B6B-9C10-2D0BD9B783B1}" srcOrd="0" destOrd="0" presId="urn:microsoft.com/office/officeart/2005/8/layout/hProcess9"/>
    <dgm:cxn modelId="{3780411A-6B2D-4F69-9961-B1ECBC55ADFF}" type="presOf" srcId="{DA7D8B32-A35A-4142-8695-39D043C47B52}" destId="{80797815-A31C-4B54-A312-A7EE3905DEBE}" srcOrd="0" destOrd="0" presId="urn:microsoft.com/office/officeart/2005/8/layout/hProcess9"/>
    <dgm:cxn modelId="{7F6497C9-8590-4B33-ABE5-D11C99D0E461}" type="presParOf" srcId="{80797815-A31C-4B54-A312-A7EE3905DEBE}" destId="{2613097B-1CD6-41FD-9C24-14FEECC72364}" srcOrd="0" destOrd="0" presId="urn:microsoft.com/office/officeart/2005/8/layout/hProcess9"/>
    <dgm:cxn modelId="{443E3648-1939-4648-8867-D290DB54B57B}" type="presParOf" srcId="{80797815-A31C-4B54-A312-A7EE3905DEBE}" destId="{0E78100E-0A4F-4EE1-B840-1EF19E86C4A8}" srcOrd="1" destOrd="0" presId="urn:microsoft.com/office/officeart/2005/8/layout/hProcess9"/>
    <dgm:cxn modelId="{9327F615-D8B9-4B78-9FD2-EC682E8B82DE}" type="presParOf" srcId="{0E78100E-0A4F-4EE1-B840-1EF19E86C4A8}" destId="{BCB47A72-6D86-4D99-BA10-5A5764222F9F}" srcOrd="0" destOrd="0" presId="urn:microsoft.com/office/officeart/2005/8/layout/hProcess9"/>
    <dgm:cxn modelId="{BC12885D-C213-4A77-AAE3-05DE62082D62}" type="presParOf" srcId="{0E78100E-0A4F-4EE1-B840-1EF19E86C4A8}" destId="{4CBEE8D1-D3D2-433A-A330-6B89D4E4DD07}" srcOrd="1" destOrd="0" presId="urn:microsoft.com/office/officeart/2005/8/layout/hProcess9"/>
    <dgm:cxn modelId="{966FFBBA-4458-41D6-8905-3EA9F67BD3BC}" type="presParOf" srcId="{0E78100E-0A4F-4EE1-B840-1EF19E86C4A8}" destId="{8FAE6758-3AA2-4B6B-9C10-2D0BD9B783B1}" srcOrd="2" destOrd="0" presId="urn:microsoft.com/office/officeart/2005/8/layout/hProcess9"/>
    <dgm:cxn modelId="{A1887756-2C37-4288-83FB-60EE96C30479}" type="presParOf" srcId="{0E78100E-0A4F-4EE1-B840-1EF19E86C4A8}" destId="{629304DB-E9D3-4729-8257-E1D1D14061E4}" srcOrd="3" destOrd="0" presId="urn:microsoft.com/office/officeart/2005/8/layout/hProcess9"/>
    <dgm:cxn modelId="{78B92CC5-B574-4C38-8A9D-746DC8504D4A}" type="presParOf" srcId="{0E78100E-0A4F-4EE1-B840-1EF19E86C4A8}" destId="{B2E755B7-263E-4E06-AD9C-4250CF5A3994}" srcOrd="4" destOrd="0" presId="urn:microsoft.com/office/officeart/2005/8/layout/hProcess9"/>
    <dgm:cxn modelId="{5E394B4A-4D7F-4B96-B267-D9D119F61639}" type="presParOf" srcId="{0E78100E-0A4F-4EE1-B840-1EF19E86C4A8}" destId="{AE759A51-7473-4DA6-835B-B5D1B0BA73FB}" srcOrd="5" destOrd="0" presId="urn:microsoft.com/office/officeart/2005/8/layout/hProcess9"/>
    <dgm:cxn modelId="{1A7BEFE8-C076-4B0A-838F-C3E19720BA47}" type="presParOf" srcId="{0E78100E-0A4F-4EE1-B840-1EF19E86C4A8}" destId="{9874ED18-443D-4E51-A6E5-F082CA65408B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632A22A-A698-469D-A350-8843243391A4}" type="doc">
      <dgm:prSet loTypeId="urn:microsoft.com/office/officeart/2009/layout/CircleArrowProcess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77B63B2-B3DB-43D6-9EE9-70D4677E249D}">
      <dgm:prSet phldrT="[Текст]" custT="1"/>
      <dgm:spPr/>
      <dgm:t>
        <a:bodyPr/>
        <a:lstStyle/>
        <a:p>
          <a:r>
            <a:rPr lang="ru-RU" sz="2400" b="1" dirty="0" smtClean="0">
              <a:latin typeface="Arial" pitchFamily="34" charset="0"/>
              <a:cs typeface="Arial" pitchFamily="34" charset="0"/>
            </a:rPr>
            <a:t>разработать</a:t>
          </a:r>
          <a:endParaRPr lang="ru-RU" sz="2400" b="1" dirty="0">
            <a:latin typeface="Arial" pitchFamily="34" charset="0"/>
            <a:cs typeface="Arial" pitchFamily="34" charset="0"/>
          </a:endParaRPr>
        </a:p>
      </dgm:t>
    </dgm:pt>
    <dgm:pt modelId="{A6347B50-8377-4455-9587-9E60F37EE662}" type="parTrans" cxnId="{974C198F-0E56-4893-830A-5EECE3D3861B}">
      <dgm:prSet/>
      <dgm:spPr/>
      <dgm:t>
        <a:bodyPr/>
        <a:lstStyle/>
        <a:p>
          <a:endParaRPr lang="ru-RU"/>
        </a:p>
      </dgm:t>
    </dgm:pt>
    <dgm:pt modelId="{9F7C239F-0255-4052-9F37-9E8B0D511957}" type="sibTrans" cxnId="{974C198F-0E56-4893-830A-5EECE3D3861B}">
      <dgm:prSet/>
      <dgm:spPr/>
      <dgm:t>
        <a:bodyPr/>
        <a:lstStyle/>
        <a:p>
          <a:endParaRPr lang="ru-RU"/>
        </a:p>
      </dgm:t>
    </dgm:pt>
    <dgm:pt modelId="{2FA66FB7-A1FB-4DBB-8C0F-17C2A5F6F645}">
      <dgm:prSet phldrT="[Текст]" custT="1"/>
      <dgm:spPr/>
      <dgm:t>
        <a:bodyPr/>
        <a:lstStyle/>
        <a:p>
          <a:r>
            <a:rPr lang="ru-RU" sz="2400" b="1" dirty="0" smtClean="0">
              <a:latin typeface="Arial" pitchFamily="34" charset="0"/>
              <a:cs typeface="Arial" pitchFamily="34" charset="0"/>
            </a:rPr>
            <a:t>обосновать</a:t>
          </a:r>
          <a:endParaRPr lang="ru-RU" sz="2400" b="1" dirty="0">
            <a:latin typeface="Arial" pitchFamily="34" charset="0"/>
            <a:cs typeface="Arial" pitchFamily="34" charset="0"/>
          </a:endParaRPr>
        </a:p>
      </dgm:t>
    </dgm:pt>
    <dgm:pt modelId="{118A9FAF-86D8-4BA7-8F00-33C131F8FF61}" type="parTrans" cxnId="{9C114E54-5567-4448-B738-1731E2029720}">
      <dgm:prSet/>
      <dgm:spPr/>
      <dgm:t>
        <a:bodyPr/>
        <a:lstStyle/>
        <a:p>
          <a:endParaRPr lang="ru-RU"/>
        </a:p>
      </dgm:t>
    </dgm:pt>
    <dgm:pt modelId="{BF6858E2-031B-42F7-877F-CD625FFFD967}" type="sibTrans" cxnId="{9C114E54-5567-4448-B738-1731E2029720}">
      <dgm:prSet/>
      <dgm:spPr/>
      <dgm:t>
        <a:bodyPr/>
        <a:lstStyle/>
        <a:p>
          <a:endParaRPr lang="ru-RU"/>
        </a:p>
      </dgm:t>
    </dgm:pt>
    <dgm:pt modelId="{553DD0EE-38DA-4E16-A371-4F0F545AF824}">
      <dgm:prSet phldrT="[Текст]" custT="1"/>
      <dgm:spPr/>
      <dgm:t>
        <a:bodyPr/>
        <a:lstStyle/>
        <a:p>
          <a:r>
            <a:rPr lang="ru-RU" sz="2400" b="1" dirty="0" smtClean="0">
              <a:latin typeface="Arial" pitchFamily="34" charset="0"/>
              <a:cs typeface="Arial" pitchFamily="34" charset="0"/>
            </a:rPr>
            <a:t>апробировать</a:t>
          </a:r>
          <a:endParaRPr lang="ru-RU" sz="2400" b="1" dirty="0">
            <a:latin typeface="Arial" pitchFamily="34" charset="0"/>
            <a:cs typeface="Arial" pitchFamily="34" charset="0"/>
          </a:endParaRPr>
        </a:p>
      </dgm:t>
    </dgm:pt>
    <dgm:pt modelId="{761C8419-6B76-49FD-BB29-86151ED56060}" type="parTrans" cxnId="{195D61CC-0298-4C21-9086-ED9BF0A62D18}">
      <dgm:prSet/>
      <dgm:spPr/>
      <dgm:t>
        <a:bodyPr/>
        <a:lstStyle/>
        <a:p>
          <a:endParaRPr lang="ru-RU"/>
        </a:p>
      </dgm:t>
    </dgm:pt>
    <dgm:pt modelId="{86C5429C-D038-4344-8D4C-EFF0853FDD1E}" type="sibTrans" cxnId="{195D61CC-0298-4C21-9086-ED9BF0A62D18}">
      <dgm:prSet/>
      <dgm:spPr/>
      <dgm:t>
        <a:bodyPr/>
        <a:lstStyle/>
        <a:p>
          <a:endParaRPr lang="ru-RU"/>
        </a:p>
      </dgm:t>
    </dgm:pt>
    <dgm:pt modelId="{BF356B20-3531-4F0A-A14B-7BCD8BF888D6}" type="pres">
      <dgm:prSet presAssocID="{F632A22A-A698-469D-A350-8843243391A4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65A46F1-C420-45A4-B450-5829CCFD3B31}" type="pres">
      <dgm:prSet presAssocID="{577B63B2-B3DB-43D6-9EE9-70D4677E249D}" presName="Accent1" presStyleCnt="0"/>
      <dgm:spPr/>
    </dgm:pt>
    <dgm:pt modelId="{5B2F1D28-E009-466E-B5E8-E9B93FB99B65}" type="pres">
      <dgm:prSet presAssocID="{577B63B2-B3DB-43D6-9EE9-70D4677E249D}" presName="Accent" presStyleLbl="node1" presStyleIdx="0" presStyleCnt="3" custScaleX="120165" custScaleY="124626" custLinFactNeighborX="-3236" custLinFactNeighborY="-4332"/>
      <dgm:spPr/>
    </dgm:pt>
    <dgm:pt modelId="{CF073B42-ABC4-479A-8D76-8356C8ED7C8F}" type="pres">
      <dgm:prSet presAssocID="{577B63B2-B3DB-43D6-9EE9-70D4677E249D}" presName="Parent1" presStyleLbl="revTx" presStyleIdx="0" presStyleCnt="3" custScaleX="139282" custScaleY="199173" custLinFactNeighborX="2230" custLinFactNeighborY="-2248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3FAB7A-8F30-4F0F-AEE6-48329EA5A89F}" type="pres">
      <dgm:prSet presAssocID="{2FA66FB7-A1FB-4DBB-8C0F-17C2A5F6F645}" presName="Accent2" presStyleCnt="0"/>
      <dgm:spPr/>
    </dgm:pt>
    <dgm:pt modelId="{FCF2AD15-368C-4D3B-B556-C38BDAC9D0FF}" type="pres">
      <dgm:prSet presAssocID="{2FA66FB7-A1FB-4DBB-8C0F-17C2A5F6F645}" presName="Accent" presStyleLbl="node1" presStyleIdx="1" presStyleCnt="3" custScaleX="123933" custScaleY="116227" custLinFactNeighborX="-6485" custLinFactNeighborY="269"/>
      <dgm:spPr/>
    </dgm:pt>
    <dgm:pt modelId="{E6AEBFC7-7EEA-462A-8DF4-8DC302A01414}" type="pres">
      <dgm:prSet presAssocID="{2FA66FB7-A1FB-4DBB-8C0F-17C2A5F6F645}" presName="Parent2" presStyleLbl="revTx" presStyleIdx="1" presStyleCnt="3" custScaleX="130066" custScaleY="11229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460A43-F8AE-4D2C-A25E-D0EC6D5319C9}" type="pres">
      <dgm:prSet presAssocID="{553DD0EE-38DA-4E16-A371-4F0F545AF824}" presName="Accent3" presStyleCnt="0"/>
      <dgm:spPr/>
    </dgm:pt>
    <dgm:pt modelId="{4AD85C13-C25F-438B-84B8-A854794E2049}" type="pres">
      <dgm:prSet presAssocID="{553DD0EE-38DA-4E16-A371-4F0F545AF824}" presName="Accent" presStyleLbl="node1" presStyleIdx="2" presStyleCnt="3" custScaleX="159914" custScaleY="108912" custLinFactNeighborX="-2277" custLinFactNeighborY="-2023"/>
      <dgm:spPr/>
    </dgm:pt>
    <dgm:pt modelId="{D6FFE9E0-64FF-4B0F-BE2A-8193FFB68851}" type="pres">
      <dgm:prSet presAssocID="{553DD0EE-38DA-4E16-A371-4F0F545AF824}" presName="Parent3" presStyleLbl="revTx" presStyleIdx="2" presStyleCnt="3" custScaleX="161338" custScaleY="14216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4E7F2C-90CB-46C3-9A97-2064EBFDEB7B}" type="presOf" srcId="{553DD0EE-38DA-4E16-A371-4F0F545AF824}" destId="{D6FFE9E0-64FF-4B0F-BE2A-8193FFB68851}" srcOrd="0" destOrd="0" presId="urn:microsoft.com/office/officeart/2009/layout/CircleArrowProcess"/>
    <dgm:cxn modelId="{974C198F-0E56-4893-830A-5EECE3D3861B}" srcId="{F632A22A-A698-469D-A350-8843243391A4}" destId="{577B63B2-B3DB-43D6-9EE9-70D4677E249D}" srcOrd="0" destOrd="0" parTransId="{A6347B50-8377-4455-9587-9E60F37EE662}" sibTransId="{9F7C239F-0255-4052-9F37-9E8B0D511957}"/>
    <dgm:cxn modelId="{D3DA1E1E-3B8D-45BB-B6E5-79767349B657}" type="presOf" srcId="{577B63B2-B3DB-43D6-9EE9-70D4677E249D}" destId="{CF073B42-ABC4-479A-8D76-8356C8ED7C8F}" srcOrd="0" destOrd="0" presId="urn:microsoft.com/office/officeart/2009/layout/CircleArrowProcess"/>
    <dgm:cxn modelId="{9C114E54-5567-4448-B738-1731E2029720}" srcId="{F632A22A-A698-469D-A350-8843243391A4}" destId="{2FA66FB7-A1FB-4DBB-8C0F-17C2A5F6F645}" srcOrd="1" destOrd="0" parTransId="{118A9FAF-86D8-4BA7-8F00-33C131F8FF61}" sibTransId="{BF6858E2-031B-42F7-877F-CD625FFFD967}"/>
    <dgm:cxn modelId="{195D61CC-0298-4C21-9086-ED9BF0A62D18}" srcId="{F632A22A-A698-469D-A350-8843243391A4}" destId="{553DD0EE-38DA-4E16-A371-4F0F545AF824}" srcOrd="2" destOrd="0" parTransId="{761C8419-6B76-49FD-BB29-86151ED56060}" sibTransId="{86C5429C-D038-4344-8D4C-EFF0853FDD1E}"/>
    <dgm:cxn modelId="{B2A35BB8-4D7D-40CF-B522-6A5C113F5165}" type="presOf" srcId="{2FA66FB7-A1FB-4DBB-8C0F-17C2A5F6F645}" destId="{E6AEBFC7-7EEA-462A-8DF4-8DC302A01414}" srcOrd="0" destOrd="0" presId="urn:microsoft.com/office/officeart/2009/layout/CircleArrowProcess"/>
    <dgm:cxn modelId="{C8E65E90-FC25-4B05-A5B7-96928705C338}" type="presOf" srcId="{F632A22A-A698-469D-A350-8843243391A4}" destId="{BF356B20-3531-4F0A-A14B-7BCD8BF888D6}" srcOrd="0" destOrd="0" presId="urn:microsoft.com/office/officeart/2009/layout/CircleArrowProcess"/>
    <dgm:cxn modelId="{008D6D33-9C8A-4E39-9EA9-CFD715CD47C8}" type="presParOf" srcId="{BF356B20-3531-4F0A-A14B-7BCD8BF888D6}" destId="{065A46F1-C420-45A4-B450-5829CCFD3B31}" srcOrd="0" destOrd="0" presId="urn:microsoft.com/office/officeart/2009/layout/CircleArrowProcess"/>
    <dgm:cxn modelId="{89CEAADE-D298-4CC4-AE5E-4520E44C3836}" type="presParOf" srcId="{065A46F1-C420-45A4-B450-5829CCFD3B31}" destId="{5B2F1D28-E009-466E-B5E8-E9B93FB99B65}" srcOrd="0" destOrd="0" presId="urn:microsoft.com/office/officeart/2009/layout/CircleArrowProcess"/>
    <dgm:cxn modelId="{A09C2A08-41E3-40D6-889F-DBEFBCDEF69F}" type="presParOf" srcId="{BF356B20-3531-4F0A-A14B-7BCD8BF888D6}" destId="{CF073B42-ABC4-479A-8D76-8356C8ED7C8F}" srcOrd="1" destOrd="0" presId="urn:microsoft.com/office/officeart/2009/layout/CircleArrowProcess"/>
    <dgm:cxn modelId="{3D9F092C-B740-4F9A-926F-2EEFD9CA1595}" type="presParOf" srcId="{BF356B20-3531-4F0A-A14B-7BCD8BF888D6}" destId="{0A3FAB7A-8F30-4F0F-AEE6-48329EA5A89F}" srcOrd="2" destOrd="0" presId="urn:microsoft.com/office/officeart/2009/layout/CircleArrowProcess"/>
    <dgm:cxn modelId="{8A9D9E71-8B18-4404-8906-AFD8CC0BC0DD}" type="presParOf" srcId="{0A3FAB7A-8F30-4F0F-AEE6-48329EA5A89F}" destId="{FCF2AD15-368C-4D3B-B556-C38BDAC9D0FF}" srcOrd="0" destOrd="0" presId="urn:microsoft.com/office/officeart/2009/layout/CircleArrowProcess"/>
    <dgm:cxn modelId="{272E71E2-7FFD-4434-B38C-4B93D2B8A741}" type="presParOf" srcId="{BF356B20-3531-4F0A-A14B-7BCD8BF888D6}" destId="{E6AEBFC7-7EEA-462A-8DF4-8DC302A01414}" srcOrd="3" destOrd="0" presId="urn:microsoft.com/office/officeart/2009/layout/CircleArrowProcess"/>
    <dgm:cxn modelId="{3473A843-481A-4972-8845-343C29AB99FB}" type="presParOf" srcId="{BF356B20-3531-4F0A-A14B-7BCD8BF888D6}" destId="{A0460A43-F8AE-4D2C-A25E-D0EC6D5319C9}" srcOrd="4" destOrd="0" presId="urn:microsoft.com/office/officeart/2009/layout/CircleArrowProcess"/>
    <dgm:cxn modelId="{33C12BF7-990D-4FE1-899C-385D7E89A66A}" type="presParOf" srcId="{A0460A43-F8AE-4D2C-A25E-D0EC6D5319C9}" destId="{4AD85C13-C25F-438B-84B8-A854794E2049}" srcOrd="0" destOrd="0" presId="urn:microsoft.com/office/officeart/2009/layout/CircleArrowProcess"/>
    <dgm:cxn modelId="{F1E84FE9-DD81-4498-A6FF-EC31A30D2386}" type="presParOf" srcId="{BF356B20-3531-4F0A-A14B-7BCD8BF888D6}" destId="{D6FFE9E0-64FF-4B0F-BE2A-8193FFB68851}" srcOrd="5" destOrd="0" presId="urn:microsoft.com/office/officeart/2009/layout/CircleArrow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6FB0C96-79C5-45A0-B91A-CC974FBAA206}" type="doc">
      <dgm:prSet loTypeId="urn:microsoft.com/office/officeart/2005/8/layout/target1" loCatId="relationship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B4496A01-D63F-49EC-85BD-D78D26F1EE25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классно-урочная система</a:t>
          </a:r>
          <a:endParaRPr lang="ru-RU" sz="2400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57A7C6FB-7CA2-4722-910A-B07FCE398DFF}" type="parTrans" cxnId="{EFDAA264-6AA3-442F-A67B-5E1093043D6F}">
      <dgm:prSet/>
      <dgm:spPr/>
      <dgm:t>
        <a:bodyPr/>
        <a:lstStyle/>
        <a:p>
          <a:endParaRPr lang="ru-RU"/>
        </a:p>
      </dgm:t>
    </dgm:pt>
    <dgm:pt modelId="{D93E6431-52AB-4929-B49F-9FB9D4003D9F}" type="sibTrans" cxnId="{EFDAA264-6AA3-442F-A67B-5E1093043D6F}">
      <dgm:prSet/>
      <dgm:spPr/>
      <dgm:t>
        <a:bodyPr/>
        <a:lstStyle/>
        <a:p>
          <a:endParaRPr lang="ru-RU"/>
        </a:p>
      </dgm:t>
    </dgm:pt>
    <dgm:pt modelId="{3DA9DC30-825C-4D91-8B7F-73E3127B4C2F}">
      <dgm:prSet phldrT="[Текст]"/>
      <dgm:spPr/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внеурочная деятельность</a:t>
          </a:r>
          <a:endParaRPr lang="ru-RU" dirty="0">
            <a:solidFill>
              <a:srgbClr val="FF0000"/>
            </a:solidFill>
          </a:endParaRPr>
        </a:p>
      </dgm:t>
    </dgm:pt>
    <dgm:pt modelId="{8AFB21AE-8CD6-492B-9F42-C42C5F053996}" type="parTrans" cxnId="{3B0E2A96-06C8-45A4-A5E0-4857A2202437}">
      <dgm:prSet/>
      <dgm:spPr/>
      <dgm:t>
        <a:bodyPr/>
        <a:lstStyle/>
        <a:p>
          <a:endParaRPr lang="ru-RU"/>
        </a:p>
      </dgm:t>
    </dgm:pt>
    <dgm:pt modelId="{E1F61ABB-DDBF-4FE7-A599-CD24CFC3AF4E}" type="sibTrans" cxnId="{3B0E2A96-06C8-45A4-A5E0-4857A2202437}">
      <dgm:prSet/>
      <dgm:spPr/>
      <dgm:t>
        <a:bodyPr/>
        <a:lstStyle/>
        <a:p>
          <a:endParaRPr lang="ru-RU"/>
        </a:p>
      </dgm:t>
    </dgm:pt>
    <dgm:pt modelId="{A3909BD7-EF24-4F16-83D2-5B038980B8C4}">
      <dgm:prSet phldrT="[Текст]"/>
      <dgm:spPr/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домашнее задание</a:t>
          </a:r>
          <a:endParaRPr lang="ru-RU" dirty="0">
            <a:solidFill>
              <a:srgbClr val="FF0000"/>
            </a:solidFill>
          </a:endParaRPr>
        </a:p>
      </dgm:t>
    </dgm:pt>
    <dgm:pt modelId="{CAAA5DD3-97E8-48EF-BB59-01C4F9BA5AC0}" type="parTrans" cxnId="{263EE232-BBDD-4DB9-B4F7-185E81159678}">
      <dgm:prSet/>
      <dgm:spPr/>
      <dgm:t>
        <a:bodyPr/>
        <a:lstStyle/>
        <a:p>
          <a:endParaRPr lang="ru-RU"/>
        </a:p>
      </dgm:t>
    </dgm:pt>
    <dgm:pt modelId="{66631702-7AC0-4A63-A44B-305010056327}" type="sibTrans" cxnId="{263EE232-BBDD-4DB9-B4F7-185E81159678}">
      <dgm:prSet/>
      <dgm:spPr/>
      <dgm:t>
        <a:bodyPr/>
        <a:lstStyle/>
        <a:p>
          <a:endParaRPr lang="ru-RU"/>
        </a:p>
      </dgm:t>
    </dgm:pt>
    <dgm:pt modelId="{4CDF5DDC-B7D6-4464-9DE9-7B5A35F2CD8A}" type="pres">
      <dgm:prSet presAssocID="{F6FB0C96-79C5-45A0-B91A-CC974FBAA206}" presName="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6F1551-7779-433D-93C9-935491E6B042}" type="pres">
      <dgm:prSet presAssocID="{B4496A01-D63F-49EC-85BD-D78D26F1EE25}" presName="circle1" presStyleLbl="lnNode1" presStyleIdx="0" presStyleCnt="3" custScaleX="247307" custScaleY="259645" custLinFactNeighborX="78102" custLinFactNeighborY="-86728"/>
      <dgm:spPr/>
    </dgm:pt>
    <dgm:pt modelId="{8E59888E-6DAC-4BE7-8EDB-AA3B48766FAA}" type="pres">
      <dgm:prSet presAssocID="{B4496A01-D63F-49EC-85BD-D78D26F1EE25}" presName="text1" presStyleLbl="revTx" presStyleIdx="0" presStyleCnt="3" custLinFactNeighborX="25192" custLinFactNeighborY="25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0AB69F-8F5B-4002-9030-190DC3AF6118}" type="pres">
      <dgm:prSet presAssocID="{B4496A01-D63F-49EC-85BD-D78D26F1EE25}" presName="line1" presStyleLbl="callout" presStyleIdx="0" presStyleCnt="6" custLinFactX="14037" custLinFactY="-200000" custLinFactNeighborX="100000" custLinFactNeighborY="-234805"/>
      <dgm:spPr/>
    </dgm:pt>
    <dgm:pt modelId="{E9665E20-5CEE-4A36-AB78-B83BC76CC330}" type="pres">
      <dgm:prSet presAssocID="{B4496A01-D63F-49EC-85BD-D78D26F1EE25}" presName="d1" presStyleLbl="callout" presStyleIdx="1" presStyleCnt="6" custScaleX="110722" custScaleY="81425" custLinFactNeighborX="21072" custLinFactNeighborY="-14860"/>
      <dgm:spPr/>
    </dgm:pt>
    <dgm:pt modelId="{38DF5276-5435-4442-8F08-496E6F6C6AF6}" type="pres">
      <dgm:prSet presAssocID="{3DA9DC30-825C-4D91-8B7F-73E3127B4C2F}" presName="circle2" presStyleLbl="lnNode1" presStyleIdx="1" presStyleCnt="3" custScaleX="170972" custScaleY="157338" custLinFactNeighborX="27399" custLinFactNeighborY="-27542"/>
      <dgm:spPr/>
    </dgm:pt>
    <dgm:pt modelId="{24E8A42A-83DB-41F7-AE77-78AED21FEC12}" type="pres">
      <dgm:prSet presAssocID="{3DA9DC30-825C-4D91-8B7F-73E3127B4C2F}" presName="text2" presStyleLbl="revTx" presStyleIdx="1" presStyleCnt="3" custLinFactY="38770" custLinFactNeighborX="769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6B9404-8000-40FC-8519-F3DC654CCBE8}" type="pres">
      <dgm:prSet presAssocID="{3DA9DC30-825C-4D91-8B7F-73E3127B4C2F}" presName="line2" presStyleLbl="callout" presStyleIdx="2" presStyleCnt="6" custLinFactX="100000" custLinFactY="68272" custLinFactNeighborX="141792" custLinFactNeighborY="100000"/>
      <dgm:spPr/>
    </dgm:pt>
    <dgm:pt modelId="{C9EDA841-9897-4CBE-9517-A6E8FAFC8F00}" type="pres">
      <dgm:prSet presAssocID="{3DA9DC30-825C-4D91-8B7F-73E3127B4C2F}" presName="d2" presStyleLbl="callout" presStyleIdx="3" presStyleCnt="6" custScaleX="143046" custScaleY="98648" custLinFactNeighborX="51415" custLinFactNeighborY="3111"/>
      <dgm:spPr/>
    </dgm:pt>
    <dgm:pt modelId="{69DC889F-B510-4E0D-8E3F-05B33FB5FFC1}" type="pres">
      <dgm:prSet presAssocID="{A3909BD7-EF24-4F16-83D2-5B038980B8C4}" presName="circle3" presStyleLbl="lnNode1" presStyleIdx="2" presStyleCnt="3" custScaleX="160665" custScaleY="133333" custLinFactNeighborX="16050" custLinFactNeighborY="-9342"/>
      <dgm:spPr/>
    </dgm:pt>
    <dgm:pt modelId="{1C9A0D41-010A-4E80-AB85-4BFFCA61941B}" type="pres">
      <dgm:prSet presAssocID="{A3909BD7-EF24-4F16-83D2-5B038980B8C4}" presName="text3" presStyleLbl="revTx" presStyleIdx="2" presStyleCnt="3" custLinFactNeighborX="7696" custLinFactNeighborY="-880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E55173-886B-4BDE-9BB1-E307892C025D}" type="pres">
      <dgm:prSet presAssocID="{A3909BD7-EF24-4F16-83D2-5B038980B8C4}" presName="line3" presStyleLbl="callout" presStyleIdx="4" presStyleCnt="6" custLinFactX="100000" custLinFactY="587653" custLinFactNeighborX="105263" custLinFactNeighborY="600000"/>
      <dgm:spPr/>
    </dgm:pt>
    <dgm:pt modelId="{A1DFF29D-138D-41B7-A141-D1F430EBE64F}" type="pres">
      <dgm:prSet presAssocID="{A3909BD7-EF24-4F16-83D2-5B038980B8C4}" presName="d3" presStyleLbl="callout" presStyleIdx="5" presStyleCnt="6" custScaleX="141750" custScaleY="80368" custLinFactNeighborX="80498" custLinFactNeighborY="17245"/>
      <dgm:spPr/>
    </dgm:pt>
  </dgm:ptLst>
  <dgm:cxnLst>
    <dgm:cxn modelId="{8CA6F795-4C7A-4F30-AB4F-177AE8EBCD9C}" type="presOf" srcId="{3DA9DC30-825C-4D91-8B7F-73E3127B4C2F}" destId="{24E8A42A-83DB-41F7-AE77-78AED21FEC12}" srcOrd="0" destOrd="0" presId="urn:microsoft.com/office/officeart/2005/8/layout/target1"/>
    <dgm:cxn modelId="{A4EEA734-4C6B-4B45-8F51-B0A6FDA0D6F3}" type="presOf" srcId="{F6FB0C96-79C5-45A0-B91A-CC974FBAA206}" destId="{4CDF5DDC-B7D6-4464-9DE9-7B5A35F2CD8A}" srcOrd="0" destOrd="0" presId="urn:microsoft.com/office/officeart/2005/8/layout/target1"/>
    <dgm:cxn modelId="{EFDAA264-6AA3-442F-A67B-5E1093043D6F}" srcId="{F6FB0C96-79C5-45A0-B91A-CC974FBAA206}" destId="{B4496A01-D63F-49EC-85BD-D78D26F1EE25}" srcOrd="0" destOrd="0" parTransId="{57A7C6FB-7CA2-4722-910A-B07FCE398DFF}" sibTransId="{D93E6431-52AB-4929-B49F-9FB9D4003D9F}"/>
    <dgm:cxn modelId="{B54FCF3E-C706-4D6A-9822-C1D0DC695A02}" type="presOf" srcId="{A3909BD7-EF24-4F16-83D2-5B038980B8C4}" destId="{1C9A0D41-010A-4E80-AB85-4BFFCA61941B}" srcOrd="0" destOrd="0" presId="urn:microsoft.com/office/officeart/2005/8/layout/target1"/>
    <dgm:cxn modelId="{263EE232-BBDD-4DB9-B4F7-185E81159678}" srcId="{F6FB0C96-79C5-45A0-B91A-CC974FBAA206}" destId="{A3909BD7-EF24-4F16-83D2-5B038980B8C4}" srcOrd="2" destOrd="0" parTransId="{CAAA5DD3-97E8-48EF-BB59-01C4F9BA5AC0}" sibTransId="{66631702-7AC0-4A63-A44B-305010056327}"/>
    <dgm:cxn modelId="{CE783249-C681-4E15-AF9D-E4135DA22B08}" type="presOf" srcId="{B4496A01-D63F-49EC-85BD-D78D26F1EE25}" destId="{8E59888E-6DAC-4BE7-8EDB-AA3B48766FAA}" srcOrd="0" destOrd="0" presId="urn:microsoft.com/office/officeart/2005/8/layout/target1"/>
    <dgm:cxn modelId="{3B0E2A96-06C8-45A4-A5E0-4857A2202437}" srcId="{F6FB0C96-79C5-45A0-B91A-CC974FBAA206}" destId="{3DA9DC30-825C-4D91-8B7F-73E3127B4C2F}" srcOrd="1" destOrd="0" parTransId="{8AFB21AE-8CD6-492B-9F42-C42C5F053996}" sibTransId="{E1F61ABB-DDBF-4FE7-A599-CD24CFC3AF4E}"/>
    <dgm:cxn modelId="{09A2656D-EA94-4F2A-B1C8-DAF8C2B67AFC}" type="presParOf" srcId="{4CDF5DDC-B7D6-4464-9DE9-7B5A35F2CD8A}" destId="{9C6F1551-7779-433D-93C9-935491E6B042}" srcOrd="0" destOrd="0" presId="urn:microsoft.com/office/officeart/2005/8/layout/target1"/>
    <dgm:cxn modelId="{56B8DB23-7C4B-4C48-9261-D9E4EDD16869}" type="presParOf" srcId="{4CDF5DDC-B7D6-4464-9DE9-7B5A35F2CD8A}" destId="{8E59888E-6DAC-4BE7-8EDB-AA3B48766FAA}" srcOrd="1" destOrd="0" presId="urn:microsoft.com/office/officeart/2005/8/layout/target1"/>
    <dgm:cxn modelId="{C4BC8679-74E0-47F0-B9FE-616EB2D87995}" type="presParOf" srcId="{4CDF5DDC-B7D6-4464-9DE9-7B5A35F2CD8A}" destId="{F20AB69F-8F5B-4002-9030-190DC3AF6118}" srcOrd="2" destOrd="0" presId="urn:microsoft.com/office/officeart/2005/8/layout/target1"/>
    <dgm:cxn modelId="{CBFD40A1-9E3B-4417-9E1C-816F4C6376E9}" type="presParOf" srcId="{4CDF5DDC-B7D6-4464-9DE9-7B5A35F2CD8A}" destId="{E9665E20-5CEE-4A36-AB78-B83BC76CC330}" srcOrd="3" destOrd="0" presId="urn:microsoft.com/office/officeart/2005/8/layout/target1"/>
    <dgm:cxn modelId="{C5F4D5CC-0395-49AA-AB76-5FC90B6D8673}" type="presParOf" srcId="{4CDF5DDC-B7D6-4464-9DE9-7B5A35F2CD8A}" destId="{38DF5276-5435-4442-8F08-496E6F6C6AF6}" srcOrd="4" destOrd="0" presId="urn:microsoft.com/office/officeart/2005/8/layout/target1"/>
    <dgm:cxn modelId="{FBD67233-45DC-4764-A6E6-6441F3CEE187}" type="presParOf" srcId="{4CDF5DDC-B7D6-4464-9DE9-7B5A35F2CD8A}" destId="{24E8A42A-83DB-41F7-AE77-78AED21FEC12}" srcOrd="5" destOrd="0" presId="urn:microsoft.com/office/officeart/2005/8/layout/target1"/>
    <dgm:cxn modelId="{8BBE7BE9-E382-41D8-BF43-DC9EE235C604}" type="presParOf" srcId="{4CDF5DDC-B7D6-4464-9DE9-7B5A35F2CD8A}" destId="{516B9404-8000-40FC-8519-F3DC654CCBE8}" srcOrd="6" destOrd="0" presId="urn:microsoft.com/office/officeart/2005/8/layout/target1"/>
    <dgm:cxn modelId="{AC502A71-4543-4B92-97D8-5F84C7E19A6A}" type="presParOf" srcId="{4CDF5DDC-B7D6-4464-9DE9-7B5A35F2CD8A}" destId="{C9EDA841-9897-4CBE-9517-A6E8FAFC8F00}" srcOrd="7" destOrd="0" presId="urn:microsoft.com/office/officeart/2005/8/layout/target1"/>
    <dgm:cxn modelId="{384DA353-7358-4F04-80AB-8E3C36E14F88}" type="presParOf" srcId="{4CDF5DDC-B7D6-4464-9DE9-7B5A35F2CD8A}" destId="{69DC889F-B510-4E0D-8E3F-05B33FB5FFC1}" srcOrd="8" destOrd="0" presId="urn:microsoft.com/office/officeart/2005/8/layout/target1"/>
    <dgm:cxn modelId="{159816F5-5D0D-4DB8-B267-F06FCBB5157C}" type="presParOf" srcId="{4CDF5DDC-B7D6-4464-9DE9-7B5A35F2CD8A}" destId="{1C9A0D41-010A-4E80-AB85-4BFFCA61941B}" srcOrd="9" destOrd="0" presId="urn:microsoft.com/office/officeart/2005/8/layout/target1"/>
    <dgm:cxn modelId="{86F766BD-3EFF-4AAB-BA17-239F0B7756CE}" type="presParOf" srcId="{4CDF5DDC-B7D6-4464-9DE9-7B5A35F2CD8A}" destId="{34E55173-886B-4BDE-9BB1-E307892C025D}" srcOrd="10" destOrd="0" presId="urn:microsoft.com/office/officeart/2005/8/layout/target1"/>
    <dgm:cxn modelId="{36D69109-C5A5-4CB2-B416-33B436642F34}" type="presParOf" srcId="{4CDF5DDC-B7D6-4464-9DE9-7B5A35F2CD8A}" destId="{A1DFF29D-138D-41B7-A141-D1F430EBE64F}" srcOrd="11" destOrd="0" presId="urn:microsoft.com/office/officeart/2005/8/layout/target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609A9B4-9AC2-4F8E-B0BF-EBFD4AF26BFE}" type="doc">
      <dgm:prSet loTypeId="urn:microsoft.com/office/officeart/2005/8/layout/radial2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05E44772-5732-42A5-8E44-18AF43176E39}">
      <dgm:prSet phldrT="[Текст]"/>
      <dgm:spPr>
        <a:xfrm>
          <a:off x="4189921" y="-92630"/>
          <a:ext cx="1970449" cy="142130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Классно-урочная система</a:t>
          </a:r>
          <a:endParaRPr lang="ru-RU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4CB66AB7-9B25-448F-A262-2DEC5D939FE3}" type="parTrans" cxnId="{64A2457F-CFCD-409F-8DBB-5CB658FEBDA9}">
      <dgm:prSet/>
      <dgm:spPr>
        <a:xfrm rot="19850403">
          <a:off x="2973369" y="1397830"/>
          <a:ext cx="1518730" cy="50009"/>
        </a:xfrm>
        <a:custGeom>
          <a:avLst/>
          <a:gdLst/>
          <a:ahLst/>
          <a:cxnLst/>
          <a:rect l="0" t="0" r="0" b="0"/>
          <a:pathLst>
            <a:path>
              <a:moveTo>
                <a:pt x="0" y="25004"/>
              </a:moveTo>
              <a:lnTo>
                <a:pt x="1518730" y="25004"/>
              </a:lnTo>
            </a:path>
          </a:pathLst>
        </a:custGeom>
        <a:noFill/>
        <a:ln w="28575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A28005E2-626D-4D1D-8449-DC0AE9FACF3A}" type="sibTrans" cxnId="{64A2457F-CFCD-409F-8DBB-5CB658FEBDA9}">
      <dgm:prSet/>
      <dgm:spPr/>
      <dgm:t>
        <a:bodyPr/>
        <a:lstStyle/>
        <a:p>
          <a:endParaRPr lang="ru-RU"/>
        </a:p>
      </dgm:t>
    </dgm:pt>
    <dgm:pt modelId="{B7A6F493-56C5-44BF-A67F-666A5CD02408}">
      <dgm:prSet phldrT="[Текст]"/>
      <dgm:spPr>
        <a:xfrm>
          <a:off x="5425268" y="-92630"/>
          <a:ext cx="2955674" cy="142130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ru-RU" dirty="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Palatino Linotype"/>
            <a:ea typeface="+mn-ea"/>
            <a:cs typeface="+mn-cs"/>
          </a:endParaRPr>
        </a:p>
      </dgm:t>
    </dgm:pt>
    <dgm:pt modelId="{81513C04-FE77-4E3C-823B-09060BB47AF6}" type="parTrans" cxnId="{290DCCAC-C2BB-476C-B5BB-199A1BBAD4ED}">
      <dgm:prSet/>
      <dgm:spPr/>
      <dgm:t>
        <a:bodyPr/>
        <a:lstStyle/>
        <a:p>
          <a:endParaRPr lang="ru-RU"/>
        </a:p>
      </dgm:t>
    </dgm:pt>
    <dgm:pt modelId="{883D1FD5-2792-40DA-A9BE-15331397D4D6}" type="sibTrans" cxnId="{290DCCAC-C2BB-476C-B5BB-199A1BBAD4ED}">
      <dgm:prSet/>
      <dgm:spPr/>
      <dgm:t>
        <a:bodyPr/>
        <a:lstStyle/>
        <a:p>
          <a:endParaRPr lang="ru-RU"/>
        </a:p>
      </dgm:t>
    </dgm:pt>
    <dgm:pt modelId="{38DF7480-DC03-4A7E-A7EA-98DE8630A76F}">
      <dgm:prSet phldrT="[Текст]"/>
      <dgm:spPr>
        <a:xfrm>
          <a:off x="5425268" y="-92630"/>
          <a:ext cx="2955674" cy="142130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ru-RU" dirty="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Palatino Linotype"/>
            <a:ea typeface="+mn-ea"/>
            <a:cs typeface="+mn-cs"/>
          </a:endParaRPr>
        </a:p>
      </dgm:t>
    </dgm:pt>
    <dgm:pt modelId="{7BCB9CBE-CCE0-45A5-B6FE-70CB21DA322F}" type="parTrans" cxnId="{36398907-5509-4293-AC66-8530B62612B4}">
      <dgm:prSet/>
      <dgm:spPr/>
      <dgm:t>
        <a:bodyPr/>
        <a:lstStyle/>
        <a:p>
          <a:endParaRPr lang="ru-RU"/>
        </a:p>
      </dgm:t>
    </dgm:pt>
    <dgm:pt modelId="{A30EAFFD-316F-4FE6-A16F-4E91447A628C}" type="sibTrans" cxnId="{36398907-5509-4293-AC66-8530B62612B4}">
      <dgm:prSet/>
      <dgm:spPr/>
      <dgm:t>
        <a:bodyPr/>
        <a:lstStyle/>
        <a:p>
          <a:endParaRPr lang="ru-RU"/>
        </a:p>
      </dgm:t>
    </dgm:pt>
    <dgm:pt modelId="{BA0D1B12-7047-4A48-9F34-74F3FA5E33B4}">
      <dgm:prSet phldrT="[Текст]" custT="1"/>
      <dgm:spPr>
        <a:xfrm>
          <a:off x="4670966" y="1325466"/>
          <a:ext cx="2518845" cy="1746387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28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Внеурочная деятельность</a:t>
          </a:r>
          <a:endParaRPr lang="ru-RU" sz="2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4520B576-8626-4AEA-B715-A8CFE850844F}" type="parTrans" cxnId="{9B713295-4F5A-4837-BD9C-295DE0D7EFC3}">
      <dgm:prSet/>
      <dgm:spPr>
        <a:xfrm rot="21561794">
          <a:off x="3069559" y="2196551"/>
          <a:ext cx="1601618" cy="50009"/>
        </a:xfrm>
        <a:custGeom>
          <a:avLst/>
          <a:gdLst/>
          <a:ahLst/>
          <a:cxnLst/>
          <a:rect l="0" t="0" r="0" b="0"/>
          <a:pathLst>
            <a:path>
              <a:moveTo>
                <a:pt x="0" y="25004"/>
              </a:moveTo>
              <a:lnTo>
                <a:pt x="1601618" y="25004"/>
              </a:lnTo>
            </a:path>
          </a:pathLst>
        </a:custGeom>
        <a:noFill/>
        <a:ln w="28575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C04A70BD-2729-4029-815B-5F897B189A63}" type="sibTrans" cxnId="{9B713295-4F5A-4837-BD9C-295DE0D7EFC3}">
      <dgm:prSet/>
      <dgm:spPr/>
      <dgm:t>
        <a:bodyPr/>
        <a:lstStyle/>
        <a:p>
          <a:endParaRPr lang="ru-RU"/>
        </a:p>
      </dgm:t>
    </dgm:pt>
    <dgm:pt modelId="{9BCB83CC-7871-4A3E-B141-A967F31862C9}">
      <dgm:prSet phldrT="[Текст]"/>
      <dgm:spPr>
        <a:xfrm>
          <a:off x="5893277" y="1325466"/>
          <a:ext cx="3778268" cy="174638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ru-RU" dirty="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Palatino Linotype"/>
            <a:ea typeface="+mn-ea"/>
            <a:cs typeface="+mn-cs"/>
          </a:endParaRPr>
        </a:p>
      </dgm:t>
    </dgm:pt>
    <dgm:pt modelId="{43D0AA08-201E-4ECE-9901-A3ED86F5AB76}" type="parTrans" cxnId="{9C70158B-6AA9-4E7F-9292-DA64361CB0F5}">
      <dgm:prSet/>
      <dgm:spPr/>
      <dgm:t>
        <a:bodyPr/>
        <a:lstStyle/>
        <a:p>
          <a:endParaRPr lang="ru-RU"/>
        </a:p>
      </dgm:t>
    </dgm:pt>
    <dgm:pt modelId="{A62B2EFD-1928-49E0-9071-B4DAF7C6EAB9}" type="sibTrans" cxnId="{9C70158B-6AA9-4E7F-9292-DA64361CB0F5}">
      <dgm:prSet/>
      <dgm:spPr/>
      <dgm:t>
        <a:bodyPr/>
        <a:lstStyle/>
        <a:p>
          <a:endParaRPr lang="ru-RU"/>
        </a:p>
      </dgm:t>
    </dgm:pt>
    <dgm:pt modelId="{BEB4E653-0AD7-4468-A6B1-CCBDAE100496}">
      <dgm:prSet phldrT="[Текст]"/>
      <dgm:spPr>
        <a:xfrm>
          <a:off x="5893277" y="1325466"/>
          <a:ext cx="3778268" cy="174638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ru-RU" dirty="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Palatino Linotype"/>
            <a:ea typeface="+mn-ea"/>
            <a:cs typeface="+mn-cs"/>
          </a:endParaRPr>
        </a:p>
      </dgm:t>
    </dgm:pt>
    <dgm:pt modelId="{144D2E6E-C4BB-49D5-8DB0-4C60C899DB38}" type="parTrans" cxnId="{4CE066E1-7EA1-4A85-A99C-4679C9BE10A1}">
      <dgm:prSet/>
      <dgm:spPr/>
      <dgm:t>
        <a:bodyPr/>
        <a:lstStyle/>
        <a:p>
          <a:endParaRPr lang="ru-RU"/>
        </a:p>
      </dgm:t>
    </dgm:pt>
    <dgm:pt modelId="{6AE3B4BC-8F32-4E51-A215-34150FF883E2}" type="sibTrans" cxnId="{4CE066E1-7EA1-4A85-A99C-4679C9BE10A1}">
      <dgm:prSet/>
      <dgm:spPr/>
      <dgm:t>
        <a:bodyPr/>
        <a:lstStyle/>
        <a:p>
          <a:endParaRPr lang="ru-RU"/>
        </a:p>
      </dgm:t>
    </dgm:pt>
    <dgm:pt modelId="{B7253C76-536C-4B16-BBC7-76A03E1B1AD8}">
      <dgm:prSet phldrT="[Текст]"/>
      <dgm:spPr>
        <a:xfrm>
          <a:off x="4131504" y="3102763"/>
          <a:ext cx="2819057" cy="1515830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Домашние задания</a:t>
          </a:r>
          <a:endParaRPr lang="ru-RU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0C45B023-B7D9-4EBA-8049-C89B99B23315}" type="parTrans" cxnId="{0CC92422-78EC-4304-ABA9-AC33332FA222}">
      <dgm:prSet/>
      <dgm:spPr>
        <a:xfrm rot="1581682">
          <a:off x="2986341" y="2966477"/>
          <a:ext cx="1601483" cy="50009"/>
        </a:xfrm>
        <a:custGeom>
          <a:avLst/>
          <a:gdLst/>
          <a:ahLst/>
          <a:cxnLst/>
          <a:rect l="0" t="0" r="0" b="0"/>
          <a:pathLst>
            <a:path>
              <a:moveTo>
                <a:pt x="0" y="25004"/>
              </a:moveTo>
              <a:lnTo>
                <a:pt x="1601483" y="25004"/>
              </a:lnTo>
            </a:path>
          </a:pathLst>
        </a:custGeom>
        <a:noFill/>
        <a:ln w="28575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3524345A-8076-4E5E-97FE-8CD3F3A6E32D}" type="sibTrans" cxnId="{0CC92422-78EC-4304-ABA9-AC33332FA222}">
      <dgm:prSet/>
      <dgm:spPr/>
      <dgm:t>
        <a:bodyPr/>
        <a:lstStyle/>
        <a:p>
          <a:endParaRPr lang="ru-RU"/>
        </a:p>
      </dgm:t>
    </dgm:pt>
    <dgm:pt modelId="{4A0C16EB-8AB7-4827-A260-2CD5DD1EDADB}" type="pres">
      <dgm:prSet presAssocID="{C609A9B4-9AC2-4F8E-B0BF-EBFD4AF26BFE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B64A2F-6B92-4121-B64D-E362BF890960}" type="pres">
      <dgm:prSet presAssocID="{C609A9B4-9AC2-4F8E-B0BF-EBFD4AF26BFE}" presName="cycle" presStyleCnt="0"/>
      <dgm:spPr/>
    </dgm:pt>
    <dgm:pt modelId="{3D49A645-2FE5-434A-9EFD-968466FF83D9}" type="pres">
      <dgm:prSet presAssocID="{C609A9B4-9AC2-4F8E-B0BF-EBFD4AF26BFE}" presName="centerShape" presStyleCnt="0"/>
      <dgm:spPr/>
    </dgm:pt>
    <dgm:pt modelId="{B8970250-B149-4985-9956-18B0CCA93CB4}" type="pres">
      <dgm:prSet presAssocID="{C609A9B4-9AC2-4F8E-B0BF-EBFD4AF26BFE}" presName="connSite" presStyleLbl="node1" presStyleIdx="0" presStyleCnt="4"/>
      <dgm:spPr/>
    </dgm:pt>
    <dgm:pt modelId="{5B6C00F1-7BAE-48C1-8059-74B32A3878AB}" type="pres">
      <dgm:prSet presAssocID="{C609A9B4-9AC2-4F8E-B0BF-EBFD4AF26BFE}" presName="visible" presStyleLbl="node1" presStyleIdx="0" presStyleCnt="4" custScaleX="169713" custScaleY="173547" custLinFactNeighborX="10550" custLinFactNeighborY="-8518"/>
      <dgm:spPr>
        <a:xfrm>
          <a:off x="340380" y="305976"/>
          <a:ext cx="4104102" cy="4075270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87D3177D-A500-4B6E-B835-407BD65CE4A7}" type="pres">
      <dgm:prSet presAssocID="{4CB66AB7-9B25-448F-A262-2DEC5D939FE3}" presName="Name25" presStyleLbl="parChTrans1D1" presStyleIdx="0" presStyleCnt="3"/>
      <dgm:spPr/>
      <dgm:t>
        <a:bodyPr/>
        <a:lstStyle/>
        <a:p>
          <a:endParaRPr lang="ru-RU"/>
        </a:p>
      </dgm:t>
    </dgm:pt>
    <dgm:pt modelId="{B1708D3A-5B93-4553-983F-EAE828995022}" type="pres">
      <dgm:prSet presAssocID="{05E44772-5732-42A5-8E44-18AF43176E39}" presName="node" presStyleCnt="0"/>
      <dgm:spPr/>
    </dgm:pt>
    <dgm:pt modelId="{91E0AEBE-2821-44AB-8EA5-23E35D58D8F0}" type="pres">
      <dgm:prSet presAssocID="{05E44772-5732-42A5-8E44-18AF43176E39}" presName="parentNode" presStyleLbl="node1" presStyleIdx="1" presStyleCnt="4" custScaleX="153945" custScaleY="111042" custLinFactNeighborX="90501" custLinFactNeighborY="-994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076437-DB43-4809-A052-BD34CE8B8E8C}" type="pres">
      <dgm:prSet presAssocID="{05E44772-5732-42A5-8E44-18AF43176E39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6D8956-F8BD-4E0A-81D6-224711730A1B}" type="pres">
      <dgm:prSet presAssocID="{4520B576-8626-4AEA-B715-A8CFE850844F}" presName="Name25" presStyleLbl="parChTrans1D1" presStyleIdx="1" presStyleCnt="3"/>
      <dgm:spPr/>
      <dgm:t>
        <a:bodyPr/>
        <a:lstStyle/>
        <a:p>
          <a:endParaRPr lang="ru-RU"/>
        </a:p>
      </dgm:t>
    </dgm:pt>
    <dgm:pt modelId="{A3211FE1-12B6-479C-8B79-FCE3E43079B6}" type="pres">
      <dgm:prSet presAssocID="{BA0D1B12-7047-4A48-9F34-74F3FA5E33B4}" presName="node" presStyleCnt="0"/>
      <dgm:spPr/>
    </dgm:pt>
    <dgm:pt modelId="{AC068AC1-1859-4804-A756-0DAE81D905AC}" type="pres">
      <dgm:prSet presAssocID="{BA0D1B12-7047-4A48-9F34-74F3FA5E33B4}" presName="parentNode" presStyleLbl="node1" presStyleIdx="2" presStyleCnt="4" custScaleX="203407" custScaleY="139791" custLinFactX="40000" custLinFactNeighborX="100000" custLinFactNeighborY="-638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328347-D29B-4251-8C24-D55C3E88F5D1}" type="pres">
      <dgm:prSet presAssocID="{BA0D1B12-7047-4A48-9F34-74F3FA5E33B4}" presName="child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E01A6C-68D6-4A3E-B859-27EBF0C305B7}" type="pres">
      <dgm:prSet presAssocID="{0C45B023-B7D9-4EBA-8049-C89B99B23315}" presName="Name25" presStyleLbl="parChTrans1D1" presStyleIdx="2" presStyleCnt="3"/>
      <dgm:spPr/>
      <dgm:t>
        <a:bodyPr/>
        <a:lstStyle/>
        <a:p>
          <a:endParaRPr lang="ru-RU"/>
        </a:p>
      </dgm:t>
    </dgm:pt>
    <dgm:pt modelId="{785C53FA-A5D6-41CE-80F1-CAE1148A08BF}" type="pres">
      <dgm:prSet presAssocID="{B7253C76-536C-4B16-BBC7-76A03E1B1AD8}" presName="node" presStyleCnt="0"/>
      <dgm:spPr/>
    </dgm:pt>
    <dgm:pt modelId="{6FE575F2-6944-438A-B597-FA953DFB4D91}" type="pres">
      <dgm:prSet presAssocID="{B7253C76-536C-4B16-BBC7-76A03E1B1AD8}" presName="parentNode" presStyleLbl="node1" presStyleIdx="3" presStyleCnt="4" custScaleX="220244" custScaleY="118427" custLinFactX="40785" custLinFactNeighborX="100000" custLinFactNeighborY="983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A26B41-2A23-4814-A08E-69C10772E47E}" type="pres">
      <dgm:prSet presAssocID="{B7253C76-536C-4B16-BBC7-76A03E1B1AD8}" presName="child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398907-5509-4293-AC66-8530B62612B4}" srcId="{05E44772-5732-42A5-8E44-18AF43176E39}" destId="{38DF7480-DC03-4A7E-A7EA-98DE8630A76F}" srcOrd="1" destOrd="0" parTransId="{7BCB9CBE-CCE0-45A5-B6FE-70CB21DA322F}" sibTransId="{A30EAFFD-316F-4FE6-A16F-4E91447A628C}"/>
    <dgm:cxn modelId="{053FF164-7AEB-4E4C-9ADB-ED7335FE96C0}" type="presOf" srcId="{BA0D1B12-7047-4A48-9F34-74F3FA5E33B4}" destId="{AC068AC1-1859-4804-A756-0DAE81D905AC}" srcOrd="0" destOrd="0" presId="urn:microsoft.com/office/officeart/2005/8/layout/radial2"/>
    <dgm:cxn modelId="{290DCCAC-C2BB-476C-B5BB-199A1BBAD4ED}" srcId="{05E44772-5732-42A5-8E44-18AF43176E39}" destId="{B7A6F493-56C5-44BF-A67F-666A5CD02408}" srcOrd="0" destOrd="0" parTransId="{81513C04-FE77-4E3C-823B-09060BB47AF6}" sibTransId="{883D1FD5-2792-40DA-A9BE-15331397D4D6}"/>
    <dgm:cxn modelId="{715BD443-48DF-4E97-A4E5-AF554EFD3F79}" type="presOf" srcId="{05E44772-5732-42A5-8E44-18AF43176E39}" destId="{91E0AEBE-2821-44AB-8EA5-23E35D58D8F0}" srcOrd="0" destOrd="0" presId="urn:microsoft.com/office/officeart/2005/8/layout/radial2"/>
    <dgm:cxn modelId="{4CE066E1-7EA1-4A85-A99C-4679C9BE10A1}" srcId="{BA0D1B12-7047-4A48-9F34-74F3FA5E33B4}" destId="{BEB4E653-0AD7-4468-A6B1-CCBDAE100496}" srcOrd="1" destOrd="0" parTransId="{144D2E6E-C4BB-49D5-8DB0-4C60C899DB38}" sibTransId="{6AE3B4BC-8F32-4E51-A215-34150FF883E2}"/>
    <dgm:cxn modelId="{64A2457F-CFCD-409F-8DBB-5CB658FEBDA9}" srcId="{C609A9B4-9AC2-4F8E-B0BF-EBFD4AF26BFE}" destId="{05E44772-5732-42A5-8E44-18AF43176E39}" srcOrd="0" destOrd="0" parTransId="{4CB66AB7-9B25-448F-A262-2DEC5D939FE3}" sibTransId="{A28005E2-626D-4D1D-8449-DC0AE9FACF3A}"/>
    <dgm:cxn modelId="{6CDF89AD-F589-4D02-996D-26E75CBFDB5D}" type="presOf" srcId="{C609A9B4-9AC2-4F8E-B0BF-EBFD4AF26BFE}" destId="{4A0C16EB-8AB7-4827-A260-2CD5DD1EDADB}" srcOrd="0" destOrd="0" presId="urn:microsoft.com/office/officeart/2005/8/layout/radial2"/>
    <dgm:cxn modelId="{78C8E77A-1312-4915-A429-A13623D6188C}" type="presOf" srcId="{B7A6F493-56C5-44BF-A67F-666A5CD02408}" destId="{46076437-DB43-4809-A052-BD34CE8B8E8C}" srcOrd="0" destOrd="0" presId="urn:microsoft.com/office/officeart/2005/8/layout/radial2"/>
    <dgm:cxn modelId="{256DF3EB-E81D-4AE6-A5E1-40DA14E62275}" type="presOf" srcId="{B7253C76-536C-4B16-BBC7-76A03E1B1AD8}" destId="{6FE575F2-6944-438A-B597-FA953DFB4D91}" srcOrd="0" destOrd="0" presId="urn:microsoft.com/office/officeart/2005/8/layout/radial2"/>
    <dgm:cxn modelId="{7142BF8E-0F84-4DEB-801D-4ED4F386214E}" type="presOf" srcId="{BEB4E653-0AD7-4468-A6B1-CCBDAE100496}" destId="{B1328347-D29B-4251-8C24-D55C3E88F5D1}" srcOrd="0" destOrd="1" presId="urn:microsoft.com/office/officeart/2005/8/layout/radial2"/>
    <dgm:cxn modelId="{17A74414-6F75-425C-A18E-9F64418AB6F1}" type="presOf" srcId="{4CB66AB7-9B25-448F-A262-2DEC5D939FE3}" destId="{87D3177D-A500-4B6E-B835-407BD65CE4A7}" srcOrd="0" destOrd="0" presId="urn:microsoft.com/office/officeart/2005/8/layout/radial2"/>
    <dgm:cxn modelId="{0CC92422-78EC-4304-ABA9-AC33332FA222}" srcId="{C609A9B4-9AC2-4F8E-B0BF-EBFD4AF26BFE}" destId="{B7253C76-536C-4B16-BBC7-76A03E1B1AD8}" srcOrd="2" destOrd="0" parTransId="{0C45B023-B7D9-4EBA-8049-C89B99B23315}" sibTransId="{3524345A-8076-4E5E-97FE-8CD3F3A6E32D}"/>
    <dgm:cxn modelId="{9C70158B-6AA9-4E7F-9292-DA64361CB0F5}" srcId="{BA0D1B12-7047-4A48-9F34-74F3FA5E33B4}" destId="{9BCB83CC-7871-4A3E-B141-A967F31862C9}" srcOrd="0" destOrd="0" parTransId="{43D0AA08-201E-4ECE-9901-A3ED86F5AB76}" sibTransId="{A62B2EFD-1928-49E0-9071-B4DAF7C6EAB9}"/>
    <dgm:cxn modelId="{D1011742-5932-49E9-9BF1-2466AEC67B58}" type="presOf" srcId="{4520B576-8626-4AEA-B715-A8CFE850844F}" destId="{076D8956-F8BD-4E0A-81D6-224711730A1B}" srcOrd="0" destOrd="0" presId="urn:microsoft.com/office/officeart/2005/8/layout/radial2"/>
    <dgm:cxn modelId="{E246E7D8-64AF-4459-BBFA-F1FB42FD8470}" type="presOf" srcId="{9BCB83CC-7871-4A3E-B141-A967F31862C9}" destId="{B1328347-D29B-4251-8C24-D55C3E88F5D1}" srcOrd="0" destOrd="0" presId="urn:microsoft.com/office/officeart/2005/8/layout/radial2"/>
    <dgm:cxn modelId="{3A204E5F-C59F-45A3-A5CA-B412BCC17B32}" type="presOf" srcId="{0C45B023-B7D9-4EBA-8049-C89B99B23315}" destId="{99E01A6C-68D6-4A3E-B859-27EBF0C305B7}" srcOrd="0" destOrd="0" presId="urn:microsoft.com/office/officeart/2005/8/layout/radial2"/>
    <dgm:cxn modelId="{9B713295-4F5A-4837-BD9C-295DE0D7EFC3}" srcId="{C609A9B4-9AC2-4F8E-B0BF-EBFD4AF26BFE}" destId="{BA0D1B12-7047-4A48-9F34-74F3FA5E33B4}" srcOrd="1" destOrd="0" parTransId="{4520B576-8626-4AEA-B715-A8CFE850844F}" sibTransId="{C04A70BD-2729-4029-815B-5F897B189A63}"/>
    <dgm:cxn modelId="{A824E641-E450-43E4-9687-81ABAC0DE71F}" type="presOf" srcId="{38DF7480-DC03-4A7E-A7EA-98DE8630A76F}" destId="{46076437-DB43-4809-A052-BD34CE8B8E8C}" srcOrd="0" destOrd="1" presId="urn:microsoft.com/office/officeart/2005/8/layout/radial2"/>
    <dgm:cxn modelId="{F2142F1F-C329-4D44-A13E-0E08A9AF545C}" type="presParOf" srcId="{4A0C16EB-8AB7-4827-A260-2CD5DD1EDADB}" destId="{94B64A2F-6B92-4121-B64D-E362BF890960}" srcOrd="0" destOrd="0" presId="urn:microsoft.com/office/officeart/2005/8/layout/radial2"/>
    <dgm:cxn modelId="{32870DE9-A1D4-4B79-89C0-2AEFF9DFA5B9}" type="presParOf" srcId="{94B64A2F-6B92-4121-B64D-E362BF890960}" destId="{3D49A645-2FE5-434A-9EFD-968466FF83D9}" srcOrd="0" destOrd="0" presId="urn:microsoft.com/office/officeart/2005/8/layout/radial2"/>
    <dgm:cxn modelId="{325EA02A-1C31-4BDF-ADA5-B70069B2EA9E}" type="presParOf" srcId="{3D49A645-2FE5-434A-9EFD-968466FF83D9}" destId="{B8970250-B149-4985-9956-18B0CCA93CB4}" srcOrd="0" destOrd="0" presId="urn:microsoft.com/office/officeart/2005/8/layout/radial2"/>
    <dgm:cxn modelId="{067EB6F7-DA32-4578-85B4-DB86DB1ECB5F}" type="presParOf" srcId="{3D49A645-2FE5-434A-9EFD-968466FF83D9}" destId="{5B6C00F1-7BAE-48C1-8059-74B32A3878AB}" srcOrd="1" destOrd="0" presId="urn:microsoft.com/office/officeart/2005/8/layout/radial2"/>
    <dgm:cxn modelId="{F9D9C315-55A3-4CC5-958E-994D735D359E}" type="presParOf" srcId="{94B64A2F-6B92-4121-B64D-E362BF890960}" destId="{87D3177D-A500-4B6E-B835-407BD65CE4A7}" srcOrd="1" destOrd="0" presId="urn:microsoft.com/office/officeart/2005/8/layout/radial2"/>
    <dgm:cxn modelId="{4EEDDB20-D999-48B0-AF6B-3A1A6584FC16}" type="presParOf" srcId="{94B64A2F-6B92-4121-B64D-E362BF890960}" destId="{B1708D3A-5B93-4553-983F-EAE828995022}" srcOrd="2" destOrd="0" presId="urn:microsoft.com/office/officeart/2005/8/layout/radial2"/>
    <dgm:cxn modelId="{5893D121-7937-453E-BBCB-99EA9C382453}" type="presParOf" srcId="{B1708D3A-5B93-4553-983F-EAE828995022}" destId="{91E0AEBE-2821-44AB-8EA5-23E35D58D8F0}" srcOrd="0" destOrd="0" presId="urn:microsoft.com/office/officeart/2005/8/layout/radial2"/>
    <dgm:cxn modelId="{8896E05B-4E1D-480F-B2E3-DD53D30345B1}" type="presParOf" srcId="{B1708D3A-5B93-4553-983F-EAE828995022}" destId="{46076437-DB43-4809-A052-BD34CE8B8E8C}" srcOrd="1" destOrd="0" presId="urn:microsoft.com/office/officeart/2005/8/layout/radial2"/>
    <dgm:cxn modelId="{CF575BB5-46A6-464B-8894-BD8AD0348602}" type="presParOf" srcId="{94B64A2F-6B92-4121-B64D-E362BF890960}" destId="{076D8956-F8BD-4E0A-81D6-224711730A1B}" srcOrd="3" destOrd="0" presId="urn:microsoft.com/office/officeart/2005/8/layout/radial2"/>
    <dgm:cxn modelId="{D88DB747-057D-45E0-8DF6-BD8A221B0E0C}" type="presParOf" srcId="{94B64A2F-6B92-4121-B64D-E362BF890960}" destId="{A3211FE1-12B6-479C-8B79-FCE3E43079B6}" srcOrd="4" destOrd="0" presId="urn:microsoft.com/office/officeart/2005/8/layout/radial2"/>
    <dgm:cxn modelId="{11E5B5A2-D250-49F9-A3B9-ED7C7E252876}" type="presParOf" srcId="{A3211FE1-12B6-479C-8B79-FCE3E43079B6}" destId="{AC068AC1-1859-4804-A756-0DAE81D905AC}" srcOrd="0" destOrd="0" presId="urn:microsoft.com/office/officeart/2005/8/layout/radial2"/>
    <dgm:cxn modelId="{B2534EF0-F7C5-496D-AE4D-EC02FA2A7864}" type="presParOf" srcId="{A3211FE1-12B6-479C-8B79-FCE3E43079B6}" destId="{B1328347-D29B-4251-8C24-D55C3E88F5D1}" srcOrd="1" destOrd="0" presId="urn:microsoft.com/office/officeart/2005/8/layout/radial2"/>
    <dgm:cxn modelId="{D184CF13-2966-4421-B5F2-F4A1D2A7FFC8}" type="presParOf" srcId="{94B64A2F-6B92-4121-B64D-E362BF890960}" destId="{99E01A6C-68D6-4A3E-B859-27EBF0C305B7}" srcOrd="5" destOrd="0" presId="urn:microsoft.com/office/officeart/2005/8/layout/radial2"/>
    <dgm:cxn modelId="{299355F4-832D-4514-8686-8C4A545BBCC0}" type="presParOf" srcId="{94B64A2F-6B92-4121-B64D-E362BF890960}" destId="{785C53FA-A5D6-41CE-80F1-CAE1148A08BF}" srcOrd="6" destOrd="0" presId="urn:microsoft.com/office/officeart/2005/8/layout/radial2"/>
    <dgm:cxn modelId="{9ED4AE15-EE01-4D70-B6A3-36DD2A598589}" type="presParOf" srcId="{785C53FA-A5D6-41CE-80F1-CAE1148A08BF}" destId="{6FE575F2-6944-438A-B597-FA953DFB4D91}" srcOrd="0" destOrd="0" presId="urn:microsoft.com/office/officeart/2005/8/layout/radial2"/>
    <dgm:cxn modelId="{64C54AD3-A46B-4236-AD52-C9A8CD17BBCD}" type="presParOf" srcId="{785C53FA-A5D6-41CE-80F1-CAE1148A08BF}" destId="{C3A26B41-2A23-4814-A08E-69C10772E47E}" srcOrd="1" destOrd="0" presId="urn:microsoft.com/office/officeart/2005/8/layout/radial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DFF7AB0-0422-49FC-99CA-B6F8753622C6}" type="doc">
      <dgm:prSet loTypeId="urn:microsoft.com/office/officeart/2005/8/layout/radial3" loCatId="cycle" qsTypeId="urn:microsoft.com/office/officeart/2005/8/quickstyle/3d3" qsCatId="3D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E56917C7-D292-476A-AFFC-F3B74F1B6A00}">
      <dgm:prSet phldrT="[Текст]"/>
      <dgm:spPr/>
      <dgm:t>
        <a:bodyPr/>
        <a:lstStyle/>
        <a:p>
          <a:r>
            <a:rPr lang="ru-RU" dirty="0" smtClean="0"/>
            <a:t>Критерии</a:t>
          </a:r>
          <a:endParaRPr lang="ru-RU" dirty="0"/>
        </a:p>
      </dgm:t>
    </dgm:pt>
    <dgm:pt modelId="{321816BB-4CCA-42CF-A5C0-402B4126240D}" type="parTrans" cxnId="{44F328CA-39CB-4542-A3E1-6D892848D3C8}">
      <dgm:prSet/>
      <dgm:spPr/>
      <dgm:t>
        <a:bodyPr/>
        <a:lstStyle/>
        <a:p>
          <a:endParaRPr lang="ru-RU"/>
        </a:p>
      </dgm:t>
    </dgm:pt>
    <dgm:pt modelId="{10D4ED17-E4D1-434E-B439-7392CFDD7ABC}" type="sibTrans" cxnId="{44F328CA-39CB-4542-A3E1-6D892848D3C8}">
      <dgm:prSet/>
      <dgm:spPr/>
      <dgm:t>
        <a:bodyPr/>
        <a:lstStyle/>
        <a:p>
          <a:endParaRPr lang="ru-RU"/>
        </a:p>
      </dgm:t>
    </dgm:pt>
    <dgm:pt modelId="{63589F39-DC70-4C4A-B432-5C14203289AC}">
      <dgm:prSet phldrT="[Текст]" custT="1"/>
      <dgm:spPr/>
      <dgm:t>
        <a:bodyPr/>
        <a:lstStyle/>
        <a:p>
          <a:r>
            <a:rPr lang="ru-RU" sz="2000" dirty="0" smtClean="0">
              <a:latin typeface="Arial" pitchFamily="34" charset="0"/>
              <a:cs typeface="Arial" pitchFamily="34" charset="0"/>
            </a:rPr>
            <a:t>знаниевый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407E99F3-DA9C-46DA-A7DE-1BD2E2CFAB07}" type="parTrans" cxnId="{926E7FF9-3DFD-4D2A-895F-AC9C6196E197}">
      <dgm:prSet/>
      <dgm:spPr/>
      <dgm:t>
        <a:bodyPr/>
        <a:lstStyle/>
        <a:p>
          <a:endParaRPr lang="ru-RU"/>
        </a:p>
      </dgm:t>
    </dgm:pt>
    <dgm:pt modelId="{80E1FB85-3F29-4F96-AE44-A7F0A31E2031}" type="sibTrans" cxnId="{926E7FF9-3DFD-4D2A-895F-AC9C6196E197}">
      <dgm:prSet/>
      <dgm:spPr/>
      <dgm:t>
        <a:bodyPr/>
        <a:lstStyle/>
        <a:p>
          <a:endParaRPr lang="ru-RU"/>
        </a:p>
      </dgm:t>
    </dgm:pt>
    <dgm:pt modelId="{44A297A4-A8C8-4540-89BD-0909A13B072A}">
      <dgm:prSet phldrT="[Текст]" custT="1"/>
      <dgm:spPr/>
      <dgm:t>
        <a:bodyPr/>
        <a:lstStyle/>
        <a:p>
          <a:pPr algn="l"/>
          <a:r>
            <a:rPr lang="ru-RU" sz="1900" dirty="0" err="1" smtClean="0">
              <a:latin typeface="Arial" pitchFamily="34" charset="0"/>
              <a:cs typeface="Arial" pitchFamily="34" charset="0"/>
            </a:rPr>
            <a:t>деятельностный</a:t>
          </a:r>
          <a:endParaRPr lang="ru-RU" sz="1900" dirty="0">
            <a:latin typeface="Arial" pitchFamily="34" charset="0"/>
            <a:cs typeface="Arial" pitchFamily="34" charset="0"/>
          </a:endParaRPr>
        </a:p>
      </dgm:t>
    </dgm:pt>
    <dgm:pt modelId="{7D65ECD7-C4FF-4E5E-A8C4-320796F55472}" type="parTrans" cxnId="{DD8296A7-4182-498C-BFB7-312A71212189}">
      <dgm:prSet/>
      <dgm:spPr/>
      <dgm:t>
        <a:bodyPr/>
        <a:lstStyle/>
        <a:p>
          <a:endParaRPr lang="ru-RU"/>
        </a:p>
      </dgm:t>
    </dgm:pt>
    <dgm:pt modelId="{8D156D4A-1679-46EE-92B4-1AA4E764A62B}" type="sibTrans" cxnId="{DD8296A7-4182-498C-BFB7-312A71212189}">
      <dgm:prSet/>
      <dgm:spPr/>
      <dgm:t>
        <a:bodyPr/>
        <a:lstStyle/>
        <a:p>
          <a:endParaRPr lang="ru-RU"/>
        </a:p>
      </dgm:t>
    </dgm:pt>
    <dgm:pt modelId="{E04EDB80-CC22-4B8E-92A4-5B92C12CAE53}">
      <dgm:prSet phldrT="[Текст]" custT="1"/>
      <dgm:spPr/>
      <dgm:t>
        <a:bodyPr/>
        <a:lstStyle/>
        <a:p>
          <a:r>
            <a:rPr lang="ru-RU" sz="2000" dirty="0" smtClean="0">
              <a:latin typeface="Arial" pitchFamily="34" charset="0"/>
              <a:cs typeface="Arial" pitchFamily="34" charset="0"/>
            </a:rPr>
            <a:t>качественный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D42FCE45-5D46-4B51-BCB5-2F4E583B89BB}" type="parTrans" cxnId="{EB44E572-F2E9-4EF5-B6C7-0E5AA67747AB}">
      <dgm:prSet/>
      <dgm:spPr/>
      <dgm:t>
        <a:bodyPr/>
        <a:lstStyle/>
        <a:p>
          <a:endParaRPr lang="ru-RU"/>
        </a:p>
      </dgm:t>
    </dgm:pt>
    <dgm:pt modelId="{5927B720-1E5D-4017-8A9C-C518973A0122}" type="sibTrans" cxnId="{EB44E572-F2E9-4EF5-B6C7-0E5AA67747AB}">
      <dgm:prSet/>
      <dgm:spPr/>
      <dgm:t>
        <a:bodyPr/>
        <a:lstStyle/>
        <a:p>
          <a:endParaRPr lang="ru-RU"/>
        </a:p>
      </dgm:t>
    </dgm:pt>
    <dgm:pt modelId="{7A9A69E3-62AE-446A-A64C-792F82ED7573}">
      <dgm:prSet phldrT="[Текст]" custT="1"/>
      <dgm:spPr/>
      <dgm:t>
        <a:bodyPr/>
        <a:lstStyle/>
        <a:p>
          <a:r>
            <a:rPr lang="ru-RU" sz="2000" dirty="0" smtClean="0">
              <a:latin typeface="Arial" pitchFamily="34" charset="0"/>
              <a:cs typeface="Arial" pitchFamily="34" charset="0"/>
            </a:rPr>
            <a:t>практический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F2F6B4C2-1809-4EE9-9D21-246BD66CFE35}" type="parTrans" cxnId="{E0C5F5B2-8B55-488D-9A59-7C4A78513692}">
      <dgm:prSet/>
      <dgm:spPr/>
      <dgm:t>
        <a:bodyPr/>
        <a:lstStyle/>
        <a:p>
          <a:endParaRPr lang="ru-RU"/>
        </a:p>
      </dgm:t>
    </dgm:pt>
    <dgm:pt modelId="{10F50174-B6A3-402C-A4B3-7C1122BEE681}" type="sibTrans" cxnId="{E0C5F5B2-8B55-488D-9A59-7C4A78513692}">
      <dgm:prSet/>
      <dgm:spPr/>
      <dgm:t>
        <a:bodyPr/>
        <a:lstStyle/>
        <a:p>
          <a:endParaRPr lang="ru-RU"/>
        </a:p>
      </dgm:t>
    </dgm:pt>
    <dgm:pt modelId="{74E04303-712A-4916-914A-8EEE95C0781B}" type="pres">
      <dgm:prSet presAssocID="{8DFF7AB0-0422-49FC-99CA-B6F8753622C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8171FE-F9D1-4DB0-8AFD-8626F4FF9D0F}" type="pres">
      <dgm:prSet presAssocID="{8DFF7AB0-0422-49FC-99CA-B6F8753622C6}" presName="radial" presStyleCnt="0">
        <dgm:presLayoutVars>
          <dgm:animLvl val="ctr"/>
        </dgm:presLayoutVars>
      </dgm:prSet>
      <dgm:spPr/>
    </dgm:pt>
    <dgm:pt modelId="{F9987A96-B505-48C3-9F9D-71733754B142}" type="pres">
      <dgm:prSet presAssocID="{E56917C7-D292-476A-AFFC-F3B74F1B6A00}" presName="centerShape" presStyleLbl="vennNode1" presStyleIdx="0" presStyleCnt="5"/>
      <dgm:spPr/>
      <dgm:t>
        <a:bodyPr/>
        <a:lstStyle/>
        <a:p>
          <a:endParaRPr lang="ru-RU"/>
        </a:p>
      </dgm:t>
    </dgm:pt>
    <dgm:pt modelId="{75492E23-0422-4893-9B0A-A3428B205879}" type="pres">
      <dgm:prSet presAssocID="{63589F39-DC70-4C4A-B432-5C14203289AC}" presName="node" presStyleLbl="vennNode1" presStyleIdx="1" presStyleCnt="5" custScaleX="131430" custScaleY="1088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7F6D63-CD1E-44FB-8607-08BB0DBA7D70}" type="pres">
      <dgm:prSet presAssocID="{44A297A4-A8C8-4540-89BD-0909A13B072A}" presName="node" presStyleLbl="vennNode1" presStyleIdx="2" presStyleCnt="5" custScaleX="185451" custScaleY="150670" custRadScaleRad="125004" custRadScaleInc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4204E0-B496-40BC-8C6A-CC7C97EF8AD6}" type="pres">
      <dgm:prSet presAssocID="{E04EDB80-CC22-4B8E-92A4-5B92C12CAE53}" presName="node" presStyleLbl="vennNode1" presStyleIdx="3" presStyleCnt="5" custScaleX="157667" custScaleY="1051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7B483A-DF9F-4F96-89FA-2BE130F79799}" type="pres">
      <dgm:prSet presAssocID="{7A9A69E3-62AE-446A-A64C-792F82ED7573}" presName="node" presStyleLbl="vennNode1" presStyleIdx="4" presStyleCnt="5" custScaleX="153030" custScaleY="133179" custRadScaleRad="112743" custRadScaleInc="18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7D38A7-7365-4BDE-8DD0-1E154EC88A55}" type="presOf" srcId="{44A297A4-A8C8-4540-89BD-0909A13B072A}" destId="{907F6D63-CD1E-44FB-8607-08BB0DBA7D70}" srcOrd="0" destOrd="0" presId="urn:microsoft.com/office/officeart/2005/8/layout/radial3"/>
    <dgm:cxn modelId="{C713D12C-78F1-48E9-A155-5F77639D9174}" type="presOf" srcId="{E56917C7-D292-476A-AFFC-F3B74F1B6A00}" destId="{F9987A96-B505-48C3-9F9D-71733754B142}" srcOrd="0" destOrd="0" presId="urn:microsoft.com/office/officeart/2005/8/layout/radial3"/>
    <dgm:cxn modelId="{48075705-E9D2-458E-982A-F1931033FE6B}" type="presOf" srcId="{7A9A69E3-62AE-446A-A64C-792F82ED7573}" destId="{B97B483A-DF9F-4F96-89FA-2BE130F79799}" srcOrd="0" destOrd="0" presId="urn:microsoft.com/office/officeart/2005/8/layout/radial3"/>
    <dgm:cxn modelId="{E0C5F5B2-8B55-488D-9A59-7C4A78513692}" srcId="{E56917C7-D292-476A-AFFC-F3B74F1B6A00}" destId="{7A9A69E3-62AE-446A-A64C-792F82ED7573}" srcOrd="3" destOrd="0" parTransId="{F2F6B4C2-1809-4EE9-9D21-246BD66CFE35}" sibTransId="{10F50174-B6A3-402C-A4B3-7C1122BEE681}"/>
    <dgm:cxn modelId="{1B2CBC84-85C0-4D45-A397-DD7BEB476FDC}" type="presOf" srcId="{8DFF7AB0-0422-49FC-99CA-B6F8753622C6}" destId="{74E04303-712A-4916-914A-8EEE95C0781B}" srcOrd="0" destOrd="0" presId="urn:microsoft.com/office/officeart/2005/8/layout/radial3"/>
    <dgm:cxn modelId="{EB44E572-F2E9-4EF5-B6C7-0E5AA67747AB}" srcId="{E56917C7-D292-476A-AFFC-F3B74F1B6A00}" destId="{E04EDB80-CC22-4B8E-92A4-5B92C12CAE53}" srcOrd="2" destOrd="0" parTransId="{D42FCE45-5D46-4B51-BCB5-2F4E583B89BB}" sibTransId="{5927B720-1E5D-4017-8A9C-C518973A0122}"/>
    <dgm:cxn modelId="{44F328CA-39CB-4542-A3E1-6D892848D3C8}" srcId="{8DFF7AB0-0422-49FC-99CA-B6F8753622C6}" destId="{E56917C7-D292-476A-AFFC-F3B74F1B6A00}" srcOrd="0" destOrd="0" parTransId="{321816BB-4CCA-42CF-A5C0-402B4126240D}" sibTransId="{10D4ED17-E4D1-434E-B439-7392CFDD7ABC}"/>
    <dgm:cxn modelId="{F337E498-C8AB-4CDD-9F63-6D705C588588}" type="presOf" srcId="{E04EDB80-CC22-4B8E-92A4-5B92C12CAE53}" destId="{B24204E0-B496-40BC-8C6A-CC7C97EF8AD6}" srcOrd="0" destOrd="0" presId="urn:microsoft.com/office/officeart/2005/8/layout/radial3"/>
    <dgm:cxn modelId="{DD8296A7-4182-498C-BFB7-312A71212189}" srcId="{E56917C7-D292-476A-AFFC-F3B74F1B6A00}" destId="{44A297A4-A8C8-4540-89BD-0909A13B072A}" srcOrd="1" destOrd="0" parTransId="{7D65ECD7-C4FF-4E5E-A8C4-320796F55472}" sibTransId="{8D156D4A-1679-46EE-92B4-1AA4E764A62B}"/>
    <dgm:cxn modelId="{4BA4C06D-F5EE-43ED-968D-6CED1F245D31}" type="presOf" srcId="{63589F39-DC70-4C4A-B432-5C14203289AC}" destId="{75492E23-0422-4893-9B0A-A3428B205879}" srcOrd="0" destOrd="0" presId="urn:microsoft.com/office/officeart/2005/8/layout/radial3"/>
    <dgm:cxn modelId="{926E7FF9-3DFD-4D2A-895F-AC9C6196E197}" srcId="{E56917C7-D292-476A-AFFC-F3B74F1B6A00}" destId="{63589F39-DC70-4C4A-B432-5C14203289AC}" srcOrd="0" destOrd="0" parTransId="{407E99F3-DA9C-46DA-A7DE-1BD2E2CFAB07}" sibTransId="{80E1FB85-3F29-4F96-AE44-A7F0A31E2031}"/>
    <dgm:cxn modelId="{3BC57C1F-153D-4EE0-84BB-F747B99E08AB}" type="presParOf" srcId="{74E04303-712A-4916-914A-8EEE95C0781B}" destId="{4B8171FE-F9D1-4DB0-8AFD-8626F4FF9D0F}" srcOrd="0" destOrd="0" presId="urn:microsoft.com/office/officeart/2005/8/layout/radial3"/>
    <dgm:cxn modelId="{A2B588E0-15AF-4467-B4E7-A8951C50848E}" type="presParOf" srcId="{4B8171FE-F9D1-4DB0-8AFD-8626F4FF9D0F}" destId="{F9987A96-B505-48C3-9F9D-71733754B142}" srcOrd="0" destOrd="0" presId="urn:microsoft.com/office/officeart/2005/8/layout/radial3"/>
    <dgm:cxn modelId="{47499380-E923-4215-B4FA-BC7B1B8808FE}" type="presParOf" srcId="{4B8171FE-F9D1-4DB0-8AFD-8626F4FF9D0F}" destId="{75492E23-0422-4893-9B0A-A3428B205879}" srcOrd="1" destOrd="0" presId="urn:microsoft.com/office/officeart/2005/8/layout/radial3"/>
    <dgm:cxn modelId="{C1546657-E64B-48F6-B41A-726598C7D10A}" type="presParOf" srcId="{4B8171FE-F9D1-4DB0-8AFD-8626F4FF9D0F}" destId="{907F6D63-CD1E-44FB-8607-08BB0DBA7D70}" srcOrd="2" destOrd="0" presId="urn:microsoft.com/office/officeart/2005/8/layout/radial3"/>
    <dgm:cxn modelId="{29A3FBEF-63E6-4E48-B98A-A30288FF22C5}" type="presParOf" srcId="{4B8171FE-F9D1-4DB0-8AFD-8626F4FF9D0F}" destId="{B24204E0-B496-40BC-8C6A-CC7C97EF8AD6}" srcOrd="3" destOrd="0" presId="urn:microsoft.com/office/officeart/2005/8/layout/radial3"/>
    <dgm:cxn modelId="{663627BF-AD4B-4522-9F82-A9339947A35B}" type="presParOf" srcId="{4B8171FE-F9D1-4DB0-8AFD-8626F4FF9D0F}" destId="{B97B483A-DF9F-4F96-89FA-2BE130F79799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2AFF1A-9F8C-4BAE-BE59-BE75AA532BC5}">
      <dsp:nvSpPr>
        <dsp:cNvPr id="0" name=""/>
        <dsp:cNvSpPr/>
      </dsp:nvSpPr>
      <dsp:spPr>
        <a:xfrm>
          <a:off x="999613" y="203018"/>
          <a:ext cx="6246616" cy="6246616"/>
        </a:xfrm>
        <a:prstGeom prst="circularArrow">
          <a:avLst>
            <a:gd name="adj1" fmla="val 5274"/>
            <a:gd name="adj2" fmla="val 312630"/>
            <a:gd name="adj3" fmla="val 14136445"/>
            <a:gd name="adj4" fmla="val 17180874"/>
            <a:gd name="adj5" fmla="val 5477"/>
          </a:avLst>
        </a:prstGeom>
        <a:solidFill>
          <a:srgbClr val="758085">
            <a:tint val="55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C6D515-574F-442D-90E6-79CF06CFC854}">
      <dsp:nvSpPr>
        <dsp:cNvPr id="0" name=""/>
        <dsp:cNvSpPr/>
      </dsp:nvSpPr>
      <dsp:spPr>
        <a:xfrm>
          <a:off x="2869237" y="75250"/>
          <a:ext cx="2507367" cy="1522738"/>
        </a:xfrm>
        <a:prstGeom prst="roundRect">
          <a:avLst/>
        </a:prstGeom>
        <a:solidFill>
          <a:srgbClr val="758085">
            <a:shade val="50000"/>
            <a:hueOff val="0"/>
            <a:satOff val="0"/>
            <a:lumOff val="0"/>
            <a:alphaOff val="0"/>
          </a:srgbClr>
        </a:solidFill>
        <a:ln w="285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C0000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Arial" pitchFamily="34" charset="0"/>
              <a:cs typeface="Arial" pitchFamily="34" charset="0"/>
            </a:rPr>
            <a:t>Система позволит</a:t>
          </a:r>
          <a:endParaRPr lang="ru-RU" sz="2400" kern="1200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2943571" y="149584"/>
        <a:ext cx="2358699" cy="1374070"/>
      </dsp:txXfrm>
    </dsp:sp>
    <dsp:sp modelId="{B12D664E-9EBB-4872-BCA6-D9BBFAE90035}">
      <dsp:nvSpPr>
        <dsp:cNvPr id="0" name=""/>
        <dsp:cNvSpPr/>
      </dsp:nvSpPr>
      <dsp:spPr>
        <a:xfrm>
          <a:off x="5435026" y="980742"/>
          <a:ext cx="2655938" cy="1705555"/>
        </a:xfrm>
        <a:prstGeom prst="roundRect">
          <a:avLst/>
        </a:prstGeom>
        <a:solidFill>
          <a:srgbClr val="758085">
            <a:shade val="50000"/>
            <a:hueOff val="16682"/>
            <a:satOff val="-794"/>
            <a:lumOff val="14072"/>
            <a:alphaOff val="0"/>
          </a:srgbClr>
        </a:solidFill>
        <a:ln w="285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rPr>
            <a:t>систему знаний о структуре, сущности и методах   исследования</a:t>
          </a:r>
          <a:endParaRPr lang="ru-RU" sz="2000" b="1" kern="1200" dirty="0" smtClean="0">
            <a:solidFill>
              <a:sysClr val="window" lastClr="FFFFFF"/>
            </a:solidFill>
            <a:effectLst/>
            <a:latin typeface="Arial" pitchFamily="34" charset="0"/>
            <a:ea typeface="+mn-ea"/>
            <a:cs typeface="Arial" pitchFamily="34" charset="0"/>
          </a:endParaRPr>
        </a:p>
      </dsp:txBody>
      <dsp:txXfrm>
        <a:off x="5518284" y="1064000"/>
        <a:ext cx="2489422" cy="1539039"/>
      </dsp:txXfrm>
    </dsp:sp>
    <dsp:sp modelId="{B8FEDADE-5CE2-4F94-A2A8-ECA67D4F60F6}">
      <dsp:nvSpPr>
        <dsp:cNvPr id="0" name=""/>
        <dsp:cNvSpPr/>
      </dsp:nvSpPr>
      <dsp:spPr>
        <a:xfrm>
          <a:off x="5733295" y="2827196"/>
          <a:ext cx="2616805" cy="2056711"/>
        </a:xfrm>
        <a:prstGeom prst="roundRect">
          <a:avLst/>
        </a:prstGeom>
        <a:solidFill>
          <a:srgbClr val="758085">
            <a:shade val="50000"/>
            <a:hueOff val="33365"/>
            <a:satOff val="-1587"/>
            <a:lumOff val="28144"/>
            <a:alphaOff val="0"/>
          </a:srgbClr>
        </a:solidFill>
        <a:ln w="285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rPr>
            <a:t>формулировать цель, задачи, гипотезу исследования</a:t>
          </a:r>
          <a:endParaRPr lang="ru-RU" sz="2000" kern="1200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5833695" y="2927596"/>
        <a:ext cx="2416005" cy="1855911"/>
      </dsp:txXfrm>
    </dsp:sp>
    <dsp:sp modelId="{A216C543-857D-44C3-A11B-B44E3F43782C}">
      <dsp:nvSpPr>
        <dsp:cNvPr id="0" name=""/>
        <dsp:cNvSpPr/>
      </dsp:nvSpPr>
      <dsp:spPr>
        <a:xfrm>
          <a:off x="2802215" y="4452187"/>
          <a:ext cx="3014041" cy="1688300"/>
        </a:xfrm>
        <a:prstGeom prst="roundRect">
          <a:avLst/>
        </a:prstGeom>
        <a:solidFill>
          <a:srgbClr val="758085">
            <a:shade val="50000"/>
            <a:hueOff val="50047"/>
            <a:satOff val="-2381"/>
            <a:lumOff val="42216"/>
            <a:alphaOff val="0"/>
          </a:srgbClr>
        </a:solidFill>
        <a:ln w="285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rPr>
            <a:t>планировать ход и проводить исследования</a:t>
          </a:r>
          <a:endParaRPr lang="ru-RU" sz="2000" kern="1200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2884631" y="4534603"/>
        <a:ext cx="2849209" cy="1523468"/>
      </dsp:txXfrm>
    </dsp:sp>
    <dsp:sp modelId="{6F579601-61CD-49D6-8DE6-4A944D96A68F}">
      <dsp:nvSpPr>
        <dsp:cNvPr id="0" name=""/>
        <dsp:cNvSpPr/>
      </dsp:nvSpPr>
      <dsp:spPr>
        <a:xfrm>
          <a:off x="18895" y="2883679"/>
          <a:ext cx="2792306" cy="2261562"/>
        </a:xfrm>
        <a:prstGeom prst="roundRect">
          <a:avLst/>
        </a:prstGeom>
        <a:solidFill>
          <a:srgbClr val="758085">
            <a:shade val="50000"/>
            <a:hueOff val="33365"/>
            <a:satOff val="-1587"/>
            <a:lumOff val="28144"/>
            <a:alphaOff val="0"/>
          </a:srgbClr>
        </a:solidFill>
        <a:ln w="285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rPr>
            <a:t>оформлять и оценивать на достоверность полученные результаты</a:t>
          </a:r>
          <a:endParaRPr lang="ru-RU" sz="2000" kern="1200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129295" y="2994079"/>
        <a:ext cx="2571506" cy="2040762"/>
      </dsp:txXfrm>
    </dsp:sp>
    <dsp:sp modelId="{440D4424-8C6B-4790-A578-A45E7C17B29A}">
      <dsp:nvSpPr>
        <dsp:cNvPr id="0" name=""/>
        <dsp:cNvSpPr/>
      </dsp:nvSpPr>
      <dsp:spPr>
        <a:xfrm>
          <a:off x="196059" y="558071"/>
          <a:ext cx="2484107" cy="1994450"/>
        </a:xfrm>
        <a:prstGeom prst="roundRect">
          <a:avLst/>
        </a:prstGeom>
        <a:solidFill>
          <a:srgbClr val="758085">
            <a:shade val="50000"/>
            <a:hueOff val="16682"/>
            <a:satOff val="-794"/>
            <a:lumOff val="14072"/>
            <a:alphaOff val="0"/>
          </a:srgbClr>
        </a:solidFill>
        <a:ln w="285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rPr>
            <a:t>создать условия для повышения самостоятельности при проведении учебного исследования</a:t>
          </a:r>
          <a:endParaRPr lang="ru-RU" sz="2000" kern="1200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293420" y="655432"/>
        <a:ext cx="2289385" cy="17997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B861A-A145-432F-83B9-02E8D80C4705}">
      <dsp:nvSpPr>
        <dsp:cNvPr id="0" name=""/>
        <dsp:cNvSpPr/>
      </dsp:nvSpPr>
      <dsp:spPr>
        <a:xfrm>
          <a:off x="0" y="0"/>
          <a:ext cx="8229368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0AE623-41F6-4CBE-A993-9F75F4675DB2}">
      <dsp:nvSpPr>
        <dsp:cNvPr id="0" name=""/>
        <dsp:cNvSpPr/>
      </dsp:nvSpPr>
      <dsp:spPr>
        <a:xfrm>
          <a:off x="216024" y="0"/>
          <a:ext cx="7835206" cy="687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35" tIns="0" rIns="21773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latin typeface="Arial" pitchFamily="34" charset="0"/>
              <a:cs typeface="Arial" pitchFamily="34" charset="0"/>
            </a:rPr>
            <a:t>использовать систему учебно-исследовательской деятельности в процессе обучения</a:t>
          </a:r>
          <a:endParaRPr lang="ru-RU" sz="2000" b="1" kern="1200" dirty="0">
            <a:latin typeface="Arial" pitchFamily="34" charset="0"/>
            <a:cs typeface="Arial" pitchFamily="34" charset="0"/>
          </a:endParaRPr>
        </a:p>
      </dsp:txBody>
      <dsp:txXfrm>
        <a:off x="249584" y="33560"/>
        <a:ext cx="7768086" cy="620356"/>
      </dsp:txXfrm>
    </dsp:sp>
    <dsp:sp modelId="{24067D88-6F5F-419E-A24E-B1916D80C21A}">
      <dsp:nvSpPr>
        <dsp:cNvPr id="0" name=""/>
        <dsp:cNvSpPr/>
      </dsp:nvSpPr>
      <dsp:spPr>
        <a:xfrm>
          <a:off x="0" y="1139316"/>
          <a:ext cx="8229368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CA789D-C9BD-4119-BE69-E756F473ED1B}">
      <dsp:nvSpPr>
        <dsp:cNvPr id="0" name=""/>
        <dsp:cNvSpPr/>
      </dsp:nvSpPr>
      <dsp:spPr>
        <a:xfrm>
          <a:off x="396199" y="1173035"/>
          <a:ext cx="7826183" cy="66279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35" tIns="0" rIns="217735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smtClean="0">
              <a:latin typeface="Arial" pitchFamily="34" charset="0"/>
              <a:cs typeface="Arial" pitchFamily="34" charset="0"/>
            </a:rPr>
            <a:t>описание выделенных  приемов</a:t>
          </a:r>
          <a:endParaRPr lang="ru-RU" sz="2500" b="1" kern="1200" dirty="0">
            <a:latin typeface="Arial" pitchFamily="34" charset="0"/>
            <a:cs typeface="Arial" pitchFamily="34" charset="0"/>
          </a:endParaRPr>
        </a:p>
      </dsp:txBody>
      <dsp:txXfrm>
        <a:off x="428554" y="1205390"/>
        <a:ext cx="7761473" cy="598080"/>
      </dsp:txXfrm>
    </dsp:sp>
    <dsp:sp modelId="{D149C6BD-B09E-48D0-A3F4-FA014448911F}">
      <dsp:nvSpPr>
        <dsp:cNvPr id="0" name=""/>
        <dsp:cNvSpPr/>
      </dsp:nvSpPr>
      <dsp:spPr>
        <a:xfrm>
          <a:off x="0" y="2600825"/>
          <a:ext cx="8229368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4C9155-A555-42AD-8818-CE53341A290E}">
      <dsp:nvSpPr>
        <dsp:cNvPr id="0" name=""/>
        <dsp:cNvSpPr/>
      </dsp:nvSpPr>
      <dsp:spPr>
        <a:xfrm>
          <a:off x="402628" y="2231825"/>
          <a:ext cx="7820095" cy="738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35" tIns="0" rIns="217735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latin typeface="Arial" pitchFamily="34" charset="0"/>
              <a:cs typeface="Arial" pitchFamily="34" charset="0"/>
            </a:rPr>
            <a:t>тематическое планирование занятий научного общества по физике</a:t>
          </a:r>
          <a:endParaRPr lang="ru-RU" sz="2000" b="1" kern="1200" dirty="0">
            <a:latin typeface="Arial" pitchFamily="34" charset="0"/>
            <a:cs typeface="Arial" pitchFamily="34" charset="0"/>
          </a:endParaRPr>
        </a:p>
      </dsp:txBody>
      <dsp:txXfrm>
        <a:off x="438654" y="2267851"/>
        <a:ext cx="7748043" cy="665948"/>
      </dsp:txXfrm>
    </dsp:sp>
    <dsp:sp modelId="{4C612533-D968-40D1-8581-082627F6DFC1}">
      <dsp:nvSpPr>
        <dsp:cNvPr id="0" name=""/>
        <dsp:cNvSpPr/>
      </dsp:nvSpPr>
      <dsp:spPr>
        <a:xfrm>
          <a:off x="0" y="3879473"/>
          <a:ext cx="8229368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89B6F5-C52D-4909-9A20-C4044AE814E9}">
      <dsp:nvSpPr>
        <dsp:cNvPr id="0" name=""/>
        <dsp:cNvSpPr/>
      </dsp:nvSpPr>
      <dsp:spPr>
        <a:xfrm>
          <a:off x="400619" y="3365825"/>
          <a:ext cx="7827400" cy="88264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35" tIns="0" rIns="217735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latin typeface="Arial" pitchFamily="34" charset="0"/>
              <a:cs typeface="Arial" pitchFamily="34" charset="0"/>
            </a:rPr>
            <a:t>примеры конструирования учебных занятий во внеурочной деятельности.</a:t>
          </a:r>
          <a:endParaRPr lang="ru-RU" sz="2000" b="1" kern="1200" dirty="0">
            <a:latin typeface="Arial" pitchFamily="34" charset="0"/>
            <a:cs typeface="Arial" pitchFamily="34" charset="0"/>
          </a:endParaRPr>
        </a:p>
      </dsp:txBody>
      <dsp:txXfrm>
        <a:off x="443706" y="3408912"/>
        <a:ext cx="7741226" cy="796474"/>
      </dsp:txXfrm>
    </dsp:sp>
    <dsp:sp modelId="{A75740D0-4E33-46D5-910C-6B4C3CC009EF}">
      <dsp:nvSpPr>
        <dsp:cNvPr id="0" name=""/>
        <dsp:cNvSpPr/>
      </dsp:nvSpPr>
      <dsp:spPr>
        <a:xfrm>
          <a:off x="0" y="5113089"/>
          <a:ext cx="8229368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219E57-8FF3-4517-A80A-36E7C565213F}">
      <dsp:nvSpPr>
        <dsp:cNvPr id="0" name=""/>
        <dsp:cNvSpPr/>
      </dsp:nvSpPr>
      <dsp:spPr>
        <a:xfrm>
          <a:off x="391778" y="4644473"/>
          <a:ext cx="7835572" cy="8376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35" tIns="0" rIns="217735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latin typeface="Arial" pitchFamily="34" charset="0"/>
              <a:cs typeface="Arial" pitchFamily="34" charset="0"/>
            </a:rPr>
            <a:t>варианты описания учебных исследований на этапе домашних заданий </a:t>
          </a:r>
          <a:endParaRPr lang="ru-RU" sz="2000" b="1" kern="1200" dirty="0">
            <a:latin typeface="Arial" pitchFamily="34" charset="0"/>
            <a:cs typeface="Arial" pitchFamily="34" charset="0"/>
          </a:endParaRPr>
        </a:p>
      </dsp:txBody>
      <dsp:txXfrm>
        <a:off x="432667" y="4685362"/>
        <a:ext cx="7753794" cy="7558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3097B-1CD6-41FD-9C24-14FEECC72364}">
      <dsp:nvSpPr>
        <dsp:cNvPr id="0" name=""/>
        <dsp:cNvSpPr/>
      </dsp:nvSpPr>
      <dsp:spPr>
        <a:xfrm>
          <a:off x="1187586" y="0"/>
          <a:ext cx="7772400" cy="532859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CB47A72-6D86-4D99-BA10-5A5764222F9F}">
      <dsp:nvSpPr>
        <dsp:cNvPr id="0" name=""/>
        <dsp:cNvSpPr/>
      </dsp:nvSpPr>
      <dsp:spPr>
        <a:xfrm>
          <a:off x="179513" y="198159"/>
          <a:ext cx="2657918" cy="38266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создание условий для формирования ключевых компетенций, составляющих основу </a:t>
          </a: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естественнонаучной </a:t>
          </a: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грамотности</a:t>
          </a:r>
          <a:endParaRPr lang="ru-RU" sz="2000" b="1" kern="1200" dirty="0">
            <a:latin typeface="Arial" pitchFamily="34" charset="0"/>
            <a:cs typeface="Arial" pitchFamily="34" charset="0"/>
          </a:endParaRPr>
        </a:p>
      </dsp:txBody>
      <dsp:txXfrm>
        <a:off x="309262" y="327908"/>
        <a:ext cx="2398420" cy="3567198"/>
      </dsp:txXfrm>
    </dsp:sp>
    <dsp:sp modelId="{8FAE6758-3AA2-4B6B-9C10-2D0BD9B783B1}">
      <dsp:nvSpPr>
        <dsp:cNvPr id="0" name=""/>
        <dsp:cNvSpPr/>
      </dsp:nvSpPr>
      <dsp:spPr>
        <a:xfrm>
          <a:off x="2915816" y="698034"/>
          <a:ext cx="2202328" cy="30220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включения учащихся в учебно-исследовательскую </a:t>
          </a: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деятельность </a:t>
          </a:r>
          <a:endParaRPr lang="ru-RU" sz="1600" b="1" kern="1200" dirty="0">
            <a:latin typeface="Arial" pitchFamily="34" charset="0"/>
            <a:cs typeface="Arial" pitchFamily="34" charset="0"/>
          </a:endParaRPr>
        </a:p>
      </dsp:txBody>
      <dsp:txXfrm>
        <a:off x="3023325" y="805543"/>
        <a:ext cx="1987310" cy="2806997"/>
      </dsp:txXfrm>
    </dsp:sp>
    <dsp:sp modelId="{B2E755B7-263E-4E06-AD9C-4250CF5A3994}">
      <dsp:nvSpPr>
        <dsp:cNvPr id="0" name=""/>
        <dsp:cNvSpPr/>
      </dsp:nvSpPr>
      <dsp:spPr>
        <a:xfrm>
          <a:off x="5292079" y="1396964"/>
          <a:ext cx="1554965" cy="213143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получить знания о структуре, сущности и методах </a:t>
          </a:r>
          <a:r>
            <a:rPr lang="ru-RU" sz="1400" b="1" kern="1200" dirty="0" smtClean="0">
              <a:latin typeface="Arial" pitchFamily="34" charset="0"/>
              <a:cs typeface="Arial" pitchFamily="34" charset="0"/>
            </a:rPr>
            <a:t>осуществления</a:t>
          </a: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 учебного исследования</a:t>
          </a:r>
          <a:endParaRPr lang="ru-RU" sz="1600" b="1" kern="1200" dirty="0">
            <a:latin typeface="Arial" pitchFamily="34" charset="0"/>
            <a:cs typeface="Arial" pitchFamily="34" charset="0"/>
          </a:endParaRPr>
        </a:p>
      </dsp:txBody>
      <dsp:txXfrm>
        <a:off x="5367986" y="1472871"/>
        <a:ext cx="1403151" cy="1979622"/>
      </dsp:txXfrm>
    </dsp:sp>
    <dsp:sp modelId="{9874ED18-443D-4E51-A6E5-F082CA65408B}">
      <dsp:nvSpPr>
        <dsp:cNvPr id="0" name=""/>
        <dsp:cNvSpPr/>
      </dsp:nvSpPr>
      <dsp:spPr>
        <a:xfrm>
          <a:off x="6948263" y="1152126"/>
          <a:ext cx="1996824" cy="25922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сформировать набор умений и навыков, необходимый для включения в учебно-исследовательскую деятельность</a:t>
          </a:r>
          <a:endParaRPr lang="ru-RU" sz="1600" b="1" kern="1200" dirty="0">
            <a:latin typeface="Arial" pitchFamily="34" charset="0"/>
            <a:cs typeface="Arial" pitchFamily="34" charset="0"/>
          </a:endParaRPr>
        </a:p>
      </dsp:txBody>
      <dsp:txXfrm>
        <a:off x="7045740" y="1249603"/>
        <a:ext cx="1801870" cy="23973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2F1D28-E009-466E-B5E8-E9B93FB99B65}">
      <dsp:nvSpPr>
        <dsp:cNvPr id="0" name=""/>
        <dsp:cNvSpPr/>
      </dsp:nvSpPr>
      <dsp:spPr>
        <a:xfrm>
          <a:off x="2734395" y="-348260"/>
          <a:ext cx="3373523" cy="349929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F073B42-ABC4-479A-8D76-8356C8ED7C8F}">
      <dsp:nvSpPr>
        <dsp:cNvPr id="0" name=""/>
        <dsp:cNvSpPr/>
      </dsp:nvSpPr>
      <dsp:spPr>
        <a:xfrm>
          <a:off x="3457214" y="570770"/>
          <a:ext cx="2172831" cy="1553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" pitchFamily="34" charset="0"/>
              <a:cs typeface="Arial" pitchFamily="34" charset="0"/>
            </a:rPr>
            <a:t>разработать</a:t>
          </a:r>
          <a:endParaRPr lang="ru-RU" sz="2400" b="1" kern="1200" dirty="0">
            <a:latin typeface="Arial" pitchFamily="34" charset="0"/>
            <a:cs typeface="Arial" pitchFamily="34" charset="0"/>
          </a:endParaRPr>
        </a:p>
      </dsp:txBody>
      <dsp:txXfrm>
        <a:off x="3457214" y="570770"/>
        <a:ext cx="2172831" cy="1553200"/>
      </dsp:txXfrm>
    </dsp:sp>
    <dsp:sp modelId="{FCF2AD15-368C-4D3B-B556-C38BDAC9D0FF}">
      <dsp:nvSpPr>
        <dsp:cNvPr id="0" name=""/>
        <dsp:cNvSpPr/>
      </dsp:nvSpPr>
      <dsp:spPr>
        <a:xfrm>
          <a:off x="1810543" y="1512153"/>
          <a:ext cx="3479306" cy="326346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6AEBFC7-7EEA-462A-8DF4-8DC302A01414}">
      <dsp:nvSpPr>
        <dsp:cNvPr id="0" name=""/>
        <dsp:cNvSpPr/>
      </dsp:nvSpPr>
      <dsp:spPr>
        <a:xfrm>
          <a:off x="2717726" y="2707540"/>
          <a:ext cx="2029060" cy="8756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" pitchFamily="34" charset="0"/>
              <a:cs typeface="Arial" pitchFamily="34" charset="0"/>
            </a:rPr>
            <a:t>обосновать</a:t>
          </a:r>
          <a:endParaRPr lang="ru-RU" sz="2400" b="1" kern="1200" dirty="0">
            <a:latin typeface="Arial" pitchFamily="34" charset="0"/>
            <a:cs typeface="Arial" pitchFamily="34" charset="0"/>
          </a:endParaRPr>
        </a:p>
      </dsp:txBody>
      <dsp:txXfrm>
        <a:off x="2717726" y="2707540"/>
        <a:ext cx="2029060" cy="875665"/>
      </dsp:txXfrm>
    </dsp:sp>
    <dsp:sp modelId="{4AD85C13-C25F-438B-84B8-A854794E2049}">
      <dsp:nvSpPr>
        <dsp:cNvPr id="0" name=""/>
        <dsp:cNvSpPr/>
      </dsp:nvSpPr>
      <dsp:spPr>
        <a:xfrm>
          <a:off x="2530630" y="3382449"/>
          <a:ext cx="3857125" cy="2628010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6FFE9E0-64FF-4B0F-BE2A-8193FFB68851}">
      <dsp:nvSpPr>
        <dsp:cNvPr id="0" name=""/>
        <dsp:cNvSpPr/>
      </dsp:nvSpPr>
      <dsp:spPr>
        <a:xfrm>
          <a:off x="3254076" y="4216045"/>
          <a:ext cx="2516910" cy="11086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" pitchFamily="34" charset="0"/>
              <a:cs typeface="Arial" pitchFamily="34" charset="0"/>
            </a:rPr>
            <a:t>апробировать</a:t>
          </a:r>
          <a:endParaRPr lang="ru-RU" sz="2400" b="1" kern="1200" dirty="0">
            <a:latin typeface="Arial" pitchFamily="34" charset="0"/>
            <a:cs typeface="Arial" pitchFamily="34" charset="0"/>
          </a:endParaRPr>
        </a:p>
      </dsp:txBody>
      <dsp:txXfrm>
        <a:off x="3254076" y="4216045"/>
        <a:ext cx="2516910" cy="11086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DC889F-B510-4E0D-8E3F-05B33FB5FFC1}">
      <dsp:nvSpPr>
        <dsp:cNvPr id="0" name=""/>
        <dsp:cNvSpPr/>
      </dsp:nvSpPr>
      <dsp:spPr>
        <a:xfrm>
          <a:off x="831262" y="0"/>
          <a:ext cx="7009724" cy="5817244"/>
        </a:xfrm>
        <a:prstGeom prst="ellipse">
          <a:avLst/>
        </a:prstGeom>
        <a:gradFill rotWithShape="0">
          <a:gsLst>
            <a:gs pos="0">
              <a:schemeClr val="accent1">
                <a:shade val="90000"/>
                <a:hueOff val="217516"/>
                <a:satOff val="-5512"/>
                <a:lumOff val="30545"/>
                <a:alphaOff val="-50000"/>
                <a:shade val="51000"/>
                <a:satMod val="130000"/>
              </a:schemeClr>
            </a:gs>
            <a:gs pos="80000">
              <a:schemeClr val="accent1">
                <a:shade val="90000"/>
                <a:hueOff val="217516"/>
                <a:satOff val="-5512"/>
                <a:lumOff val="30545"/>
                <a:alphaOff val="-50000"/>
                <a:shade val="93000"/>
                <a:satMod val="130000"/>
              </a:schemeClr>
            </a:gs>
            <a:gs pos="100000">
              <a:schemeClr val="accent1">
                <a:shade val="90000"/>
                <a:hueOff val="217516"/>
                <a:satOff val="-5512"/>
                <a:lumOff val="30545"/>
                <a:alphaOff val="-5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8DF5276-5435-4442-8F08-496E6F6C6AF6}">
      <dsp:nvSpPr>
        <dsp:cNvPr id="0" name=""/>
        <dsp:cNvSpPr/>
      </dsp:nvSpPr>
      <dsp:spPr>
        <a:xfrm>
          <a:off x="2115290" y="491855"/>
          <a:ext cx="4475647" cy="4118741"/>
        </a:xfrm>
        <a:prstGeom prst="ellipse">
          <a:avLst/>
        </a:prstGeom>
        <a:gradFill rotWithShape="0">
          <a:gsLst>
            <a:gs pos="0">
              <a:schemeClr val="accent1">
                <a:shade val="90000"/>
                <a:hueOff val="108758"/>
                <a:satOff val="-2756"/>
                <a:lumOff val="15273"/>
                <a:alphaOff val="-25000"/>
                <a:shade val="51000"/>
                <a:satMod val="130000"/>
              </a:schemeClr>
            </a:gs>
            <a:gs pos="80000">
              <a:schemeClr val="accent1">
                <a:shade val="90000"/>
                <a:hueOff val="108758"/>
                <a:satOff val="-2756"/>
                <a:lumOff val="15273"/>
                <a:alphaOff val="-25000"/>
                <a:shade val="93000"/>
                <a:satMod val="130000"/>
              </a:schemeClr>
            </a:gs>
            <a:gs pos="100000">
              <a:schemeClr val="accent1">
                <a:shade val="90000"/>
                <a:hueOff val="108758"/>
                <a:satOff val="-2756"/>
                <a:lumOff val="15273"/>
                <a:alphaOff val="-25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C6F1551-7779-433D-93C9-935491E6B042}">
      <dsp:nvSpPr>
        <dsp:cNvPr id="0" name=""/>
        <dsp:cNvSpPr/>
      </dsp:nvSpPr>
      <dsp:spPr>
        <a:xfrm>
          <a:off x="3238394" y="1382616"/>
          <a:ext cx="2157973" cy="2265633"/>
        </a:xfrm>
        <a:prstGeom prst="ellipse">
          <a:avLst/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E59888E-6DAC-4BE7-8EDB-AA3B48766FAA}">
      <dsp:nvSpPr>
        <dsp:cNvPr id="0" name=""/>
        <dsp:cNvSpPr/>
      </dsp:nvSpPr>
      <dsp:spPr>
        <a:xfrm>
          <a:off x="6675511" y="-331138"/>
          <a:ext cx="2181472" cy="1272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классно-урочная система</a:t>
          </a:r>
          <a:endParaRPr lang="ru-RU" sz="2400" kern="1200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sp:txBody>
      <dsp:txXfrm>
        <a:off x="6675511" y="-331138"/>
        <a:ext cx="2181472" cy="1272525"/>
      </dsp:txXfrm>
    </dsp:sp>
    <dsp:sp modelId="{F20AB69F-8F5B-4002-9030-190DC3AF6118}">
      <dsp:nvSpPr>
        <dsp:cNvPr id="0" name=""/>
        <dsp:cNvSpPr/>
      </dsp:nvSpPr>
      <dsp:spPr>
        <a:xfrm>
          <a:off x="6621055" y="116157"/>
          <a:ext cx="5453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665E20-5CEE-4A36-AB78-B83BC76CC330}">
      <dsp:nvSpPr>
        <dsp:cNvPr id="0" name=""/>
        <dsp:cNvSpPr/>
      </dsp:nvSpPr>
      <dsp:spPr>
        <a:xfrm rot="5400000">
          <a:off x="4093053" y="20074"/>
          <a:ext cx="2441770" cy="261423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E8A42A-83DB-41F7-AE77-78AED21FEC12}">
      <dsp:nvSpPr>
        <dsp:cNvPr id="0" name=""/>
        <dsp:cNvSpPr/>
      </dsp:nvSpPr>
      <dsp:spPr>
        <a:xfrm>
          <a:off x="6675511" y="2674833"/>
          <a:ext cx="2181472" cy="1272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31750" bIns="317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rgbClr val="FF0000"/>
              </a:solidFill>
            </a:rPr>
            <a:t>внеурочная деятельность</a:t>
          </a:r>
          <a:endParaRPr lang="ru-RU" sz="2500" kern="1200" dirty="0">
            <a:solidFill>
              <a:srgbClr val="FF0000"/>
            </a:solidFill>
          </a:endParaRPr>
        </a:p>
      </dsp:txBody>
      <dsp:txXfrm>
        <a:off x="6675511" y="2674833"/>
        <a:ext cx="2181472" cy="1272525"/>
      </dsp:txXfrm>
    </dsp:sp>
    <dsp:sp modelId="{516B9404-8000-40FC-8519-F3DC654CCBE8}">
      <dsp:nvSpPr>
        <dsp:cNvPr id="0" name=""/>
        <dsp:cNvSpPr/>
      </dsp:nvSpPr>
      <dsp:spPr>
        <a:xfrm>
          <a:off x="7317790" y="1605790"/>
          <a:ext cx="5453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EDA841-9897-4CBE-9517-A6E8FAFC8F00}">
      <dsp:nvSpPr>
        <dsp:cNvPr id="0" name=""/>
        <dsp:cNvSpPr/>
      </dsp:nvSpPr>
      <dsp:spPr>
        <a:xfrm rot="5400000">
          <a:off x="4868913" y="1544064"/>
          <a:ext cx="2305199" cy="248288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9A0D41-010A-4E80-AB85-4BFFCA61941B}">
      <dsp:nvSpPr>
        <dsp:cNvPr id="0" name=""/>
        <dsp:cNvSpPr/>
      </dsp:nvSpPr>
      <dsp:spPr>
        <a:xfrm>
          <a:off x="6675511" y="1060622"/>
          <a:ext cx="2181472" cy="1272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31750" bIns="317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rgbClr val="FF0000"/>
              </a:solidFill>
            </a:rPr>
            <a:t>домашнее задание</a:t>
          </a:r>
          <a:endParaRPr lang="ru-RU" sz="2500" kern="1200" dirty="0">
            <a:solidFill>
              <a:srgbClr val="FF0000"/>
            </a:solidFill>
          </a:endParaRPr>
        </a:p>
      </dsp:txBody>
      <dsp:txXfrm>
        <a:off x="6675511" y="1060622"/>
        <a:ext cx="2181472" cy="1272525"/>
      </dsp:txXfrm>
    </dsp:sp>
    <dsp:sp modelId="{34E55173-886B-4BDE-9BB1-E307892C025D}">
      <dsp:nvSpPr>
        <dsp:cNvPr id="0" name=""/>
        <dsp:cNvSpPr/>
      </dsp:nvSpPr>
      <dsp:spPr>
        <a:xfrm>
          <a:off x="7118572" y="3245293"/>
          <a:ext cx="5453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DFF29D-138D-41B7-A141-D1F430EBE64F}">
      <dsp:nvSpPr>
        <dsp:cNvPr id="0" name=""/>
        <dsp:cNvSpPr/>
      </dsp:nvSpPr>
      <dsp:spPr>
        <a:xfrm rot="5400000">
          <a:off x="5662881" y="3152728"/>
          <a:ext cx="1341786" cy="1573948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E01A6C-68D6-4A3E-B859-27EBF0C305B7}">
      <dsp:nvSpPr>
        <dsp:cNvPr id="0" name=""/>
        <dsp:cNvSpPr/>
      </dsp:nvSpPr>
      <dsp:spPr>
        <a:xfrm rot="1532465">
          <a:off x="2654093" y="3775324"/>
          <a:ext cx="2177120" cy="61259"/>
        </a:xfrm>
        <a:custGeom>
          <a:avLst/>
          <a:gdLst/>
          <a:ahLst/>
          <a:cxnLst/>
          <a:rect l="0" t="0" r="0" b="0"/>
          <a:pathLst>
            <a:path>
              <a:moveTo>
                <a:pt x="0" y="25004"/>
              </a:moveTo>
              <a:lnTo>
                <a:pt x="1601483" y="25004"/>
              </a:lnTo>
            </a:path>
          </a:pathLst>
        </a:custGeom>
        <a:noFill/>
        <a:ln w="28575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6D8956-F8BD-4E0A-81D6-224711730A1B}">
      <dsp:nvSpPr>
        <dsp:cNvPr id="0" name=""/>
        <dsp:cNvSpPr/>
      </dsp:nvSpPr>
      <dsp:spPr>
        <a:xfrm rot="21522725">
          <a:off x="2760198" y="2772464"/>
          <a:ext cx="2161268" cy="61259"/>
        </a:xfrm>
        <a:custGeom>
          <a:avLst/>
          <a:gdLst/>
          <a:ahLst/>
          <a:cxnLst/>
          <a:rect l="0" t="0" r="0" b="0"/>
          <a:pathLst>
            <a:path>
              <a:moveTo>
                <a:pt x="0" y="25004"/>
              </a:moveTo>
              <a:lnTo>
                <a:pt x="1601618" y="25004"/>
              </a:lnTo>
            </a:path>
          </a:pathLst>
        </a:custGeom>
        <a:noFill/>
        <a:ln w="28575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D3177D-A500-4B6E-B835-407BD65CE4A7}">
      <dsp:nvSpPr>
        <dsp:cNvPr id="0" name=""/>
        <dsp:cNvSpPr/>
      </dsp:nvSpPr>
      <dsp:spPr>
        <a:xfrm rot="19825133">
          <a:off x="2637870" y="1777569"/>
          <a:ext cx="1881217" cy="61259"/>
        </a:xfrm>
        <a:custGeom>
          <a:avLst/>
          <a:gdLst/>
          <a:ahLst/>
          <a:cxnLst/>
          <a:rect l="0" t="0" r="0" b="0"/>
          <a:pathLst>
            <a:path>
              <a:moveTo>
                <a:pt x="0" y="25004"/>
              </a:moveTo>
              <a:lnTo>
                <a:pt x="1518730" y="25004"/>
              </a:lnTo>
            </a:path>
          </a:pathLst>
        </a:custGeom>
        <a:noFill/>
        <a:ln w="28575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6C00F1-7BAE-48C1-8059-74B32A3878AB}">
      <dsp:nvSpPr>
        <dsp:cNvPr id="0" name=""/>
        <dsp:cNvSpPr/>
      </dsp:nvSpPr>
      <dsp:spPr>
        <a:xfrm>
          <a:off x="-418062" y="79275"/>
          <a:ext cx="4935099" cy="504658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E0AEBE-2821-44AB-8EA5-23E35D58D8F0}">
      <dsp:nvSpPr>
        <dsp:cNvPr id="0" name=""/>
        <dsp:cNvSpPr/>
      </dsp:nvSpPr>
      <dsp:spPr>
        <a:xfrm>
          <a:off x="4128143" y="-118886"/>
          <a:ext cx="2506023" cy="1807618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Классно-урочная система</a:t>
          </a:r>
          <a:endParaRPr lang="ru-RU" sz="2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4495142" y="145834"/>
        <a:ext cx="1772025" cy="1278178"/>
      </dsp:txXfrm>
    </dsp:sp>
    <dsp:sp modelId="{46076437-DB43-4809-A052-BD34CE8B8E8C}">
      <dsp:nvSpPr>
        <dsp:cNvPr id="0" name=""/>
        <dsp:cNvSpPr/>
      </dsp:nvSpPr>
      <dsp:spPr>
        <a:xfrm>
          <a:off x="5699261" y="-118886"/>
          <a:ext cx="3759035" cy="1807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355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5300" kern="1200" dirty="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Palatino Linotype"/>
            <a:ea typeface="+mn-ea"/>
            <a:cs typeface="+mn-cs"/>
          </a:endParaRPr>
        </a:p>
        <a:p>
          <a:pPr marL="285750" lvl="1" indent="-285750" algn="l" defTabSz="2355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5300" kern="1200" dirty="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Palatino Linotype"/>
            <a:ea typeface="+mn-ea"/>
            <a:cs typeface="+mn-cs"/>
          </a:endParaRPr>
        </a:p>
      </dsp:txBody>
      <dsp:txXfrm>
        <a:off x="5699261" y="-118886"/>
        <a:ext cx="3759035" cy="1807618"/>
      </dsp:txXfrm>
    </dsp:sp>
    <dsp:sp modelId="{AC068AC1-1859-4804-A756-0DAE81D905AC}">
      <dsp:nvSpPr>
        <dsp:cNvPr id="0" name=""/>
        <dsp:cNvSpPr/>
      </dsp:nvSpPr>
      <dsp:spPr>
        <a:xfrm>
          <a:off x="4920245" y="1519434"/>
          <a:ext cx="3548934" cy="2438997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Внеурочная деятельность</a:t>
          </a:r>
          <a:endParaRPr lang="ru-RU" sz="2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5439974" y="1876617"/>
        <a:ext cx="2509476" cy="1724631"/>
      </dsp:txXfrm>
    </dsp:sp>
    <dsp:sp modelId="{B1328347-D29B-4251-8C24-D55C3E88F5D1}">
      <dsp:nvSpPr>
        <dsp:cNvPr id="0" name=""/>
        <dsp:cNvSpPr/>
      </dsp:nvSpPr>
      <dsp:spPr>
        <a:xfrm>
          <a:off x="6388418" y="1519434"/>
          <a:ext cx="5323401" cy="2438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355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5300" kern="1200" dirty="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Palatino Linotype"/>
            <a:ea typeface="+mn-ea"/>
            <a:cs typeface="+mn-cs"/>
          </a:endParaRPr>
        </a:p>
        <a:p>
          <a:pPr marL="285750" lvl="1" indent="-285750" algn="l" defTabSz="2355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5300" kern="1200" dirty="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Palatino Linotype"/>
            <a:ea typeface="+mn-ea"/>
            <a:cs typeface="+mn-cs"/>
          </a:endParaRPr>
        </a:p>
      </dsp:txBody>
      <dsp:txXfrm>
        <a:off x="6388418" y="1519434"/>
        <a:ext cx="5323401" cy="2438997"/>
      </dsp:txXfrm>
    </dsp:sp>
    <dsp:sp modelId="{6FE575F2-6944-438A-B597-FA953DFB4D91}">
      <dsp:nvSpPr>
        <dsp:cNvPr id="0" name=""/>
        <dsp:cNvSpPr/>
      </dsp:nvSpPr>
      <dsp:spPr>
        <a:xfrm>
          <a:off x="4272163" y="3951689"/>
          <a:ext cx="3585285" cy="1927837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Домашние задания</a:t>
          </a:r>
          <a:endParaRPr lang="ru-RU" sz="27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4797216" y="4234014"/>
        <a:ext cx="2535179" cy="136318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987A96-B505-48C3-9F9D-71733754B142}">
      <dsp:nvSpPr>
        <dsp:cNvPr id="0" name=""/>
        <dsp:cNvSpPr/>
      </dsp:nvSpPr>
      <dsp:spPr>
        <a:xfrm>
          <a:off x="2563193" y="1337102"/>
          <a:ext cx="3293469" cy="3293469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Критерии</a:t>
          </a:r>
          <a:endParaRPr lang="ru-RU" sz="3600" kern="1200" dirty="0"/>
        </a:p>
      </dsp:txBody>
      <dsp:txXfrm>
        <a:off x="3045510" y="1819419"/>
        <a:ext cx="2328835" cy="2328835"/>
      </dsp:txXfrm>
    </dsp:sp>
    <dsp:sp modelId="{75492E23-0422-4893-9B0A-A3428B205879}">
      <dsp:nvSpPr>
        <dsp:cNvPr id="0" name=""/>
        <dsp:cNvSpPr/>
      </dsp:nvSpPr>
      <dsp:spPr>
        <a:xfrm>
          <a:off x="3127776" y="-56932"/>
          <a:ext cx="2164303" cy="1791927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знаниевый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3444731" y="205490"/>
        <a:ext cx="1530393" cy="1267083"/>
      </dsp:txXfrm>
    </dsp:sp>
    <dsp:sp modelId="{907F6D63-CD1E-44FB-8607-08BB0DBA7D70}">
      <dsp:nvSpPr>
        <dsp:cNvPr id="0" name=""/>
        <dsp:cNvSpPr/>
      </dsp:nvSpPr>
      <dsp:spPr>
        <a:xfrm>
          <a:off x="5364078" y="1743269"/>
          <a:ext cx="3053886" cy="2481135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 smtClean="0">
              <a:latin typeface="Arial" pitchFamily="34" charset="0"/>
              <a:cs typeface="Arial" pitchFamily="34" charset="0"/>
            </a:rPr>
            <a:t>деятельностный</a:t>
          </a:r>
          <a:endParaRPr lang="ru-RU" sz="1900" kern="1200" dirty="0">
            <a:latin typeface="Arial" pitchFamily="34" charset="0"/>
            <a:cs typeface="Arial" pitchFamily="34" charset="0"/>
          </a:endParaRPr>
        </a:p>
      </dsp:txBody>
      <dsp:txXfrm>
        <a:off x="5811309" y="2106623"/>
        <a:ext cx="2159424" cy="1754427"/>
      </dsp:txXfrm>
    </dsp:sp>
    <dsp:sp modelId="{B24204E0-B496-40BC-8C6A-CC7C97EF8AD6}">
      <dsp:nvSpPr>
        <dsp:cNvPr id="0" name=""/>
        <dsp:cNvSpPr/>
      </dsp:nvSpPr>
      <dsp:spPr>
        <a:xfrm>
          <a:off x="2911749" y="4262831"/>
          <a:ext cx="2596357" cy="1731624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качественный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3291977" y="4516421"/>
        <a:ext cx="1835901" cy="1224444"/>
      </dsp:txXfrm>
    </dsp:sp>
    <dsp:sp modelId="{B97B483A-DF9F-4F96-89FA-2BE130F79799}">
      <dsp:nvSpPr>
        <dsp:cNvPr id="0" name=""/>
        <dsp:cNvSpPr/>
      </dsp:nvSpPr>
      <dsp:spPr>
        <a:xfrm>
          <a:off x="532882" y="1815278"/>
          <a:ext cx="2519998" cy="2193105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практический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901927" y="2136451"/>
        <a:ext cx="1781908" cy="15507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B006A-8F42-454D-816A-122A10DC6588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6F20DF-5758-4229-B9BF-9B82B8DF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585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F20DF-5758-4229-B9BF-9B82B8DF4DF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79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Calibri"/>
              </a:rPr>
              <a:t>Однако, необходимо отметить, что на всех этапах используется одинаковый механизм формирования ключевых компетенций, составляющих основу естественнонаучной грамотности через включение учащихся в учебно-исследовательскую деятельность:</a:t>
            </a:r>
            <a:endParaRPr lang="ru-RU" sz="1100" dirty="0" smtClean="0">
              <a:effectLst/>
              <a:latin typeface="+mn-lt"/>
              <a:ea typeface="Calibri"/>
              <a:cs typeface="Calibri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Calibri"/>
              </a:rPr>
              <a:t>1.Овладение системой знаний о сущности, структуре и методах учебного исследования.</a:t>
            </a:r>
            <a:endParaRPr lang="ru-RU" sz="1100" dirty="0" smtClean="0">
              <a:effectLst/>
              <a:latin typeface="+mn-lt"/>
              <a:ea typeface="Calibri"/>
              <a:cs typeface="Calibri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Calibri"/>
              </a:rPr>
              <a:t>2.Формирование умений, позволяющих осознанно включиться в учебно-исследовательскую деятельность.</a:t>
            </a:r>
            <a:endParaRPr lang="ru-RU" sz="1100" dirty="0" smtClean="0">
              <a:effectLst/>
              <a:latin typeface="+mn-lt"/>
              <a:ea typeface="Calibri"/>
              <a:cs typeface="Calibri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Calibri"/>
              </a:rPr>
              <a:t>3.Выполнение 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Calibri"/>
              </a:rPr>
              <a:t>компетентностно</a:t>
            </a:r>
            <a:r>
              <a:rPr lang="ru-RU" sz="1200" dirty="0" smtClean="0">
                <a:effectLst/>
                <a:latin typeface="Times New Roman"/>
                <a:ea typeface="Calibri"/>
                <a:cs typeface="Calibri"/>
              </a:rPr>
              <a:t>-ориентированных учебных заданий, направленных на проверку 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Calibri"/>
              </a:rPr>
              <a:t>сформированности</a:t>
            </a:r>
            <a:r>
              <a:rPr lang="ru-RU" sz="1200" dirty="0" smtClean="0">
                <a:effectLst/>
                <a:latin typeface="Times New Roman"/>
                <a:ea typeface="Calibri"/>
                <a:cs typeface="Calibri"/>
              </a:rPr>
              <a:t> компетенций, составляющих основу естественнонаучной грамотности.</a:t>
            </a:r>
            <a:endParaRPr lang="ru-RU" sz="1100" dirty="0" smtClean="0">
              <a:effectLst/>
              <a:latin typeface="+mn-lt"/>
              <a:ea typeface="Calibri"/>
              <a:cs typeface="Calibri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F20DF-5758-4229-B9BF-9B82B8DF4DF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164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Содержание системы многоуровневой учебно-исследовательской деятельности в процессе обучения предполагает ее включение  в: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классно-урочную систему;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внеурочную деятельность;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на этапе домашнего задания.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Так, на этапе классно-урочной системы происходит обучение школьников осуществлять учебное исследование: предоставляются необходимые знаний, а также формируются умения.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Внеурочная деятельность организована в виде занятий научного школьного общества. На этом этапе учащиеся обобщают и углубляют свои знания в области осуществления учебного исследования.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Организация учебно-исследовательской деятельности на этапе домашнего задания позволит школьникам полностью самостоятельно применить знания, умения и навыки, а педагогу выявить имеющиеся дефициты и наметить пути по их восполнению.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Однако, необходимо отметить, что на всех этапах используется одинаковый механизм формирования ключевых компетенций,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F20DF-5758-4229-B9BF-9B82B8DF4DF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808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effectLst/>
                <a:latin typeface="Times New Roman"/>
                <a:ea typeface="Calibri"/>
              </a:rPr>
              <a:t>Умения.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которые соответствуют формируемым компетентностям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1Умение выявлять причинно-следственные связи при изучении физических явлений и процессов.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2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Умение формулировать цели и задачи исследования.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.Умение оценивать на достоверность информацию, полученную в ходе исследования.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F20DF-5758-4229-B9BF-9B82B8DF4DF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21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Умения.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которые соответствуют формируемым компетентностям .</a:t>
            </a:r>
          </a:p>
          <a:p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lang="ru-RU" sz="1200" dirty="0" smtClean="0">
                <a:effectLst/>
                <a:latin typeface="Times New Roman"/>
                <a:ea typeface="Calibri"/>
              </a:rPr>
              <a:t>Умение анализировать, систематизировать, интерпретировать информацию, полученную опытно-экспериментальным путем.</a:t>
            </a:r>
          </a:p>
          <a:p>
            <a:pPr marL="228600" indent="-228600">
              <a:buAutoNum type="arabicPlain" startAt="2"/>
            </a:pPr>
            <a:r>
              <a:rPr lang="ru-RU" sz="1200" dirty="0" smtClean="0">
                <a:effectLst/>
                <a:latin typeface="Times New Roman"/>
              </a:rPr>
              <a:t>Умение составлять план проведения исследования.</a:t>
            </a:r>
          </a:p>
          <a:p>
            <a:pPr marL="228600" indent="-228600">
              <a:buAutoNum type="arabicPlain" startAt="2"/>
            </a:pPr>
            <a:r>
              <a:rPr lang="ru-RU" dirty="0" smtClean="0"/>
              <a:t>Умение формулировать выводы и обобщения по результатам проведенного исследования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F20DF-5758-4229-B9BF-9B82B8DF4DF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480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Умения.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которые соответствуют формируемым компетентностям </a:t>
            </a:r>
          </a:p>
          <a:p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lang="ru-RU" sz="1200" dirty="0" smtClean="0">
                <a:effectLst/>
                <a:latin typeface="Times New Roman"/>
                <a:ea typeface="Calibri"/>
              </a:rPr>
              <a:t>Умение анализировать, систематизировать, интерпретировать информацию, полученную опытно-экспериментальным путем.</a:t>
            </a:r>
          </a:p>
          <a:p>
            <a:r>
              <a:rPr lang="ru-RU" sz="1200" dirty="0" smtClean="0">
                <a:effectLst/>
                <a:latin typeface="Times New Roman"/>
              </a:rPr>
              <a:t>2 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Умение формулировать цели и задачи исследования.</a:t>
            </a:r>
          </a:p>
          <a:p>
            <a:r>
              <a:rPr lang="ru-RU" sz="1200" dirty="0" smtClean="0">
                <a:effectLst/>
                <a:latin typeface="Times New Roman"/>
              </a:rPr>
              <a:t>3 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Умение формулировать выводы и обобщения по результатам проведенного исследования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F20DF-5758-4229-B9BF-9B82B8DF4DF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002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MS Mincho"/>
                <a:cs typeface="Calibri"/>
              </a:rPr>
              <a:t>Занятия курса включают в себя: </a:t>
            </a:r>
            <a:endParaRPr lang="ru-RU" sz="1100" dirty="0" smtClean="0">
              <a:effectLst/>
              <a:latin typeface="+mn-lt"/>
              <a:ea typeface="Calibri"/>
              <a:cs typeface="Calibri"/>
            </a:endParaRPr>
          </a:p>
          <a:p>
            <a:r>
              <a:rPr lang="ru-RU" sz="1200" dirty="0" smtClean="0">
                <a:effectLst/>
                <a:latin typeface="Times New Roman"/>
                <a:ea typeface="MS Mincho"/>
              </a:rPr>
              <a:t>1.Теоретические занятия, в рамках которых учащиеся получают знания о сущности, структуре научного исследования, отличия исследовательской работы от проекта; Тематика теоретических занятий призвана раскрыть перед учащимися содержание основных этапов  исследовательской работы .</a:t>
            </a:r>
          </a:p>
          <a:p>
            <a:r>
              <a:rPr lang="ru-RU" sz="1200" dirty="0" smtClean="0">
                <a:effectLst/>
                <a:latin typeface="Times New Roman"/>
              </a:rPr>
              <a:t>2 </a:t>
            </a:r>
            <a:r>
              <a:rPr lang="ru-RU" sz="1200" dirty="0" smtClean="0">
                <a:effectLst/>
                <a:latin typeface="Times New Roman"/>
                <a:ea typeface="MS Mincho"/>
              </a:rPr>
              <a:t>.Практические занятия в виде учебных лабораторных экспериментов, в рамках которых учащиеся отрабатывают умения, лежащие в основе базовых исследовательских действий.</a:t>
            </a:r>
          </a:p>
          <a:p>
            <a:r>
              <a:rPr lang="ru-RU" sz="1200" dirty="0" smtClean="0">
                <a:effectLst/>
                <a:latin typeface="Times New Roman"/>
              </a:rPr>
              <a:t>3</a:t>
            </a:r>
            <a:r>
              <a:rPr lang="ru-RU" sz="1200" baseline="0" dirty="0" smtClean="0">
                <a:effectLst/>
                <a:latin typeface="Times New Roman"/>
              </a:rPr>
              <a:t> 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.</a:t>
            </a:r>
            <a:r>
              <a:rPr lang="ru-RU" sz="1200" dirty="0" smtClean="0">
                <a:effectLst/>
                <a:latin typeface="Times New Roman"/>
                <a:ea typeface="MS Mincho"/>
              </a:rPr>
              <a:t>Самостоятельное выполнение индивидуальных исследовательских работ по предложенным или выбранным учащимся темам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F20DF-5758-4229-B9BF-9B82B8DF4DF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628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Домашние исследования носят контролирующий характер и имеют единую структуру: тема исследования, инструкция по выполнению, состоящая из двух частей ход работы и отчета, вопросы, с помощью которых обращают внимание учащихся на существенные стороны изучаемых явлений, учат осмысливать свои действия и результаты исследований. Учащиеся самостоятельно определяют цель исследования, гипотезу, в некоторых работах объект и предмет, проводит опыт, делает выводы и подтверждает или опровергает гипотезу.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F20DF-5758-4229-B9BF-9B82B8DF4DF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4724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Calibri"/>
              </a:rPr>
              <a:t>При выявлении качества 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Calibri"/>
              </a:rPr>
              <a:t>сформированности</a:t>
            </a:r>
            <a:r>
              <a:rPr lang="ru-RU" sz="1200" dirty="0" smtClean="0">
                <a:effectLst/>
                <a:latin typeface="Times New Roman"/>
                <a:ea typeface="Calibri"/>
                <a:cs typeface="Calibri"/>
              </a:rPr>
              <a:t> у школьников ключевых компетенций, составляющих основу естественнонаучной грамотности, нами были выделены критерии и показатели к ним, выбор которых обусловлен сущностными характеристиками естественнонаучной грамотности  и механизмов формирования компетентности. Такими критериями стали: </a:t>
            </a:r>
            <a:r>
              <a:rPr lang="ru-RU" sz="1200" b="1" i="1" dirty="0" smtClean="0">
                <a:effectLst/>
                <a:latin typeface="Times New Roman"/>
                <a:ea typeface="Calibri"/>
                <a:cs typeface="Calibri"/>
              </a:rPr>
              <a:t>знаниевый</a:t>
            </a:r>
            <a:r>
              <a:rPr lang="ru-RU" sz="1200" dirty="0" smtClean="0">
                <a:effectLst/>
                <a:latin typeface="Times New Roman"/>
                <a:ea typeface="Calibri"/>
                <a:cs typeface="Calibri"/>
              </a:rPr>
              <a:t>, </a:t>
            </a:r>
            <a:r>
              <a:rPr lang="ru-RU" sz="1200" b="1" i="1" dirty="0" err="1" smtClean="0">
                <a:effectLst/>
                <a:latin typeface="Times New Roman"/>
                <a:ea typeface="Calibri"/>
                <a:cs typeface="Calibri"/>
              </a:rPr>
              <a:t>деятельностный</a:t>
            </a:r>
            <a:r>
              <a:rPr lang="ru-RU" sz="1200" dirty="0" smtClean="0">
                <a:effectLst/>
                <a:latin typeface="Times New Roman"/>
                <a:ea typeface="Calibri"/>
                <a:cs typeface="Calibri"/>
              </a:rPr>
              <a:t>, </a:t>
            </a:r>
            <a:r>
              <a:rPr lang="ru-RU" sz="1200" b="1" i="1" dirty="0" smtClean="0">
                <a:effectLst/>
                <a:latin typeface="Times New Roman"/>
                <a:ea typeface="Calibri"/>
                <a:cs typeface="Calibri"/>
              </a:rPr>
              <a:t>качественный</a:t>
            </a:r>
            <a:r>
              <a:rPr lang="ru-RU" sz="1200" dirty="0" smtClean="0">
                <a:effectLst/>
                <a:latin typeface="Times New Roman"/>
                <a:ea typeface="Calibri"/>
                <a:cs typeface="Calibri"/>
              </a:rPr>
              <a:t>, </a:t>
            </a:r>
            <a:r>
              <a:rPr lang="ru-RU" sz="1200" b="1" i="1" dirty="0" smtClean="0">
                <a:effectLst/>
                <a:latin typeface="Times New Roman"/>
                <a:ea typeface="Calibri"/>
                <a:cs typeface="Calibri"/>
              </a:rPr>
              <a:t>практический</a:t>
            </a:r>
            <a:r>
              <a:rPr lang="ru-RU" sz="1200" dirty="0" smtClean="0">
                <a:effectLst/>
                <a:latin typeface="Times New Roman"/>
                <a:ea typeface="Calibri"/>
                <a:cs typeface="Calibri"/>
              </a:rPr>
              <a:t>.</a:t>
            </a:r>
            <a:endParaRPr lang="ru-RU" sz="1100" dirty="0" smtClean="0">
              <a:effectLst/>
              <a:latin typeface="+mn-lt"/>
              <a:ea typeface="Calibri"/>
              <a:cs typeface="Calibri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F20DF-5758-4229-B9BF-9B82B8DF4DF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6661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1" dirty="0" smtClean="0">
                <a:effectLst/>
                <a:latin typeface="Times New Roman"/>
                <a:ea typeface="Calibri"/>
              </a:rPr>
              <a:t>Знаниевый критерий </a:t>
            </a:r>
            <a:r>
              <a:rPr lang="ru-RU" sz="1200" dirty="0" smtClean="0">
                <a:effectLst/>
                <a:latin typeface="Times New Roman"/>
                <a:ea typeface="Calibri"/>
              </a:rPr>
              <a:t>отражает динамику представлений обучающихся о сущности учебно-исследовательской деятельности, ее структуре и методах, с помощью которых она осуществляется. Для определения динамики </a:t>
            </a:r>
            <a:r>
              <a:rPr lang="ru-RU" sz="1200" dirty="0" err="1" smtClean="0">
                <a:effectLst/>
                <a:latin typeface="Times New Roman"/>
                <a:ea typeface="Calibri"/>
              </a:rPr>
              <a:t>знаниевого</a:t>
            </a:r>
            <a:r>
              <a:rPr lang="ru-RU" sz="1200" dirty="0" smtClean="0">
                <a:effectLst/>
                <a:latin typeface="Times New Roman"/>
                <a:ea typeface="Calibri"/>
              </a:rPr>
              <a:t> критерия нами был разработан вопросник, с помощью которого возможно отследить и зафиксировать показатели </a:t>
            </a:r>
            <a:r>
              <a:rPr lang="ru-RU" sz="1200" dirty="0" err="1" smtClean="0">
                <a:effectLst/>
                <a:latin typeface="Times New Roman"/>
                <a:ea typeface="Calibri"/>
              </a:rPr>
              <a:t>знаниевого</a:t>
            </a:r>
            <a:r>
              <a:rPr lang="ru-RU" sz="1200" dirty="0" smtClean="0">
                <a:effectLst/>
                <a:latin typeface="Times New Roman"/>
                <a:ea typeface="Calibri"/>
              </a:rPr>
              <a:t> критерия на разных этапах опытно-экспериментального обучения. Первый опрос состоялся в сентябре 2016 года (в начале опытно-экспериментального обучения), а затем проходил каждый год до конца опытно-экспериментального обучения. </a:t>
            </a:r>
          </a:p>
          <a:p>
            <a:r>
              <a:rPr lang="ru-RU" sz="1200" dirty="0" smtClean="0">
                <a:effectLst/>
                <a:latin typeface="Times New Roman"/>
                <a:ea typeface="Times New Roman"/>
              </a:rPr>
              <a:t>Динамику </a:t>
            </a:r>
            <a:r>
              <a:rPr lang="ru-RU" sz="1200" b="1" dirty="0" err="1" smtClean="0">
                <a:effectLst/>
                <a:latin typeface="Times New Roman"/>
                <a:ea typeface="Times New Roman"/>
              </a:rPr>
              <a:t>деятельностного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 критерия мы отслеживали с помощью степени самостоятельности школьников .  Она</a:t>
            </a:r>
            <a:r>
              <a:rPr lang="ru-RU" sz="1200" baseline="0" dirty="0" smtClean="0">
                <a:effectLst/>
                <a:latin typeface="Times New Roman"/>
                <a:ea typeface="Times New Roman"/>
              </a:rPr>
              <a:t> 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определялась с помощью методики наблюдений за школьниками в процессе выполнения учащимися контрольных заданий.</a:t>
            </a:r>
            <a:r>
              <a:rPr lang="ru-RU" sz="1200" baseline="0" dirty="0" smtClean="0">
                <a:effectLst/>
                <a:latin typeface="Times New Roman"/>
                <a:ea typeface="Times New Roman"/>
              </a:rPr>
              <a:t> 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Бланк заполнялся каждый раз, когда учащиеся самостоятельно выполняли контрольные учебные задания для определения уровня </a:t>
            </a:r>
            <a:r>
              <a:rPr lang="ru-RU" sz="1200" dirty="0" err="1" smtClean="0">
                <a:effectLst/>
                <a:latin typeface="Times New Roman"/>
                <a:ea typeface="Times New Roman"/>
              </a:rPr>
              <a:t>сформированности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 умений, составляющих основу ключевых компетенций естественнонаучной грамотности.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F20DF-5758-4229-B9BF-9B82B8DF4DF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909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457200" algn="just">
              <a:lnSpc>
                <a:spcPct val="150000"/>
              </a:lnSpc>
              <a:spcAft>
                <a:spcPts val="1000"/>
              </a:spcAft>
            </a:pPr>
            <a:r>
              <a:rPr lang="ru-RU" sz="1200" b="1" i="1" dirty="0" smtClean="0">
                <a:effectLst/>
                <a:latin typeface="Times New Roman"/>
                <a:ea typeface="Calibri"/>
                <a:cs typeface="Calibri"/>
              </a:rPr>
              <a:t>Качественный критерий </a:t>
            </a:r>
            <a:r>
              <a:rPr lang="ru-RU" sz="1200" dirty="0" smtClean="0">
                <a:effectLst/>
                <a:latin typeface="Times New Roman"/>
                <a:ea typeface="Calibri"/>
                <a:cs typeface="Calibri"/>
              </a:rPr>
              <a:t>отражает динамику 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Calibri"/>
              </a:rPr>
              <a:t>сформированности</a:t>
            </a:r>
            <a:r>
              <a:rPr lang="ru-RU" sz="1200" dirty="0" smtClean="0">
                <a:effectLst/>
                <a:latin typeface="Times New Roman"/>
                <a:ea typeface="Calibri"/>
                <a:cs typeface="Calibri"/>
              </a:rPr>
              <a:t> у школьников естественнонаучной грамотности. 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Calibri"/>
              </a:rPr>
              <a:t>Данные диаграммы</a:t>
            </a:r>
            <a:r>
              <a:rPr lang="ru-RU" sz="1200" baseline="0" dirty="0" smtClean="0">
                <a:effectLst/>
                <a:latin typeface="Times New Roman"/>
                <a:ea typeface="Times New Roman"/>
                <a:cs typeface="Calibri"/>
              </a:rPr>
              <a:t> 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Calibri"/>
              </a:rPr>
              <a:t>свидетельствуют об эффективности созданной системы многоуровневой учебно-исследовательской деятельности в процессе обучения. У школьников сформировались ключевые компетенции  естественнонаучной грамотности.</a:t>
            </a: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Calibri"/>
              </a:rPr>
              <a:t>В качестве дополнительного критерия мы использовали еще </a:t>
            </a:r>
            <a:r>
              <a:rPr lang="ru-RU" sz="1200" b="1" i="1" dirty="0" smtClean="0">
                <a:effectLst/>
                <a:latin typeface="Times New Roman"/>
                <a:ea typeface="Calibri"/>
                <a:cs typeface="Calibri"/>
              </a:rPr>
              <a:t>практический критерий</a:t>
            </a:r>
            <a:r>
              <a:rPr lang="ru-RU" sz="1200" dirty="0" smtClean="0">
                <a:effectLst/>
                <a:latin typeface="Times New Roman"/>
                <a:ea typeface="Calibri"/>
                <a:cs typeface="Calibri"/>
              </a:rPr>
              <a:t>, который показывал участие учащихся в конкурсах научно-исследовательских работ учащихся экспериментального класса. В качестве показателя для данного критерия выступает повышение количества учащихся, принимающих участие в конкурсах научно-исследовательских работ. </a:t>
            </a:r>
            <a:endParaRPr lang="ru-RU" sz="1100" dirty="0" smtClean="0">
              <a:effectLst/>
              <a:latin typeface="+mn-lt"/>
              <a:ea typeface="Calibri"/>
              <a:cs typeface="Calibri"/>
            </a:endParaRPr>
          </a:p>
          <a:p>
            <a:pPr marL="457200" indent="457200" algn="just">
              <a:lnSpc>
                <a:spcPct val="150000"/>
              </a:lnSpc>
              <a:spcAft>
                <a:spcPts val="1000"/>
              </a:spcAft>
            </a:pPr>
            <a:endParaRPr lang="ru-RU" sz="1200" dirty="0" smtClean="0">
              <a:effectLst/>
              <a:latin typeface="Times New Roman"/>
              <a:ea typeface="Times New Roman"/>
              <a:cs typeface="Calibri"/>
            </a:endParaRPr>
          </a:p>
          <a:p>
            <a:pPr marL="457200" indent="457200" algn="just">
              <a:lnSpc>
                <a:spcPct val="150000"/>
              </a:lnSpc>
              <a:spcAft>
                <a:spcPts val="1000"/>
              </a:spcAft>
            </a:pPr>
            <a:endParaRPr lang="ru-RU" sz="1100" dirty="0" smtClean="0">
              <a:effectLst/>
              <a:latin typeface="+mn-lt"/>
              <a:ea typeface="Calibri"/>
              <a:cs typeface="Calibri"/>
            </a:endParaRPr>
          </a:p>
          <a:p>
            <a:pPr marL="457200" indent="457200" algn="just">
              <a:lnSpc>
                <a:spcPct val="150000"/>
              </a:lnSpc>
              <a:spcAft>
                <a:spcPts val="1000"/>
              </a:spcAft>
            </a:pPr>
            <a:endParaRPr lang="ru-RU" sz="1100" dirty="0" smtClean="0">
              <a:effectLst/>
              <a:latin typeface="+mn-lt"/>
              <a:ea typeface="Calibri"/>
              <a:cs typeface="Calibri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F20DF-5758-4229-B9BF-9B82B8DF4DF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516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В указе Президента России В.В. Путина от 7 мая 2018 года определены национальные цели и стратегические задачи развития Российской Федерации на период до 2024 года. В целях осуществления прорывного научно-технического и социально-экономического развития страны планируется обеспечение вхождения России в число пяти крупнейших экономик мира, в том числе обеспечение темпов экономического роста выше мировых. Правительству РФ поручено обеспечить глобальную конкурентоспособность российского образования, вхождение Российской Федерации в число 10 ведущих стран мира по качеству общего образования. </a:t>
            </a: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Международные исследования TEEMS и PIRLS в области образования год за годом подтверждают, что российские учащиеся сильны в области предметных знаний. Однако исследование PISA показала, что  у школьников возникают трудности во время применения имеющихся академических знаний для решения реальной жизненной ситуации.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F20DF-5758-4229-B9BF-9B82B8DF4DF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531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MS Mincho"/>
                <a:cs typeface="Calibri"/>
              </a:rPr>
              <a:t>Учащимися выполнено множество работ различной тематики: </a:t>
            </a:r>
            <a:endParaRPr lang="ru-RU" sz="1100" dirty="0" smtClean="0">
              <a:effectLst/>
              <a:latin typeface="+mn-lt"/>
              <a:ea typeface="Calibri"/>
              <a:cs typeface="Calibri"/>
            </a:endParaRPr>
          </a:p>
          <a:p>
            <a:pPr marL="342900" marR="15875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ru-RU" sz="1200" dirty="0" smtClean="0">
                <a:effectLst/>
                <a:latin typeface="Times New Roman"/>
                <a:ea typeface="MS Mincho"/>
                <a:cs typeface="Symbol"/>
              </a:rPr>
              <a:t>Создание модели  и описание принципа работы гидравлического пресса. -1 место в городском конкурсе «Мой экспонат». 2017 год</a:t>
            </a:r>
            <a:endParaRPr lang="ru-RU" dirty="0" smtClean="0">
              <a:effectLst/>
              <a:cs typeface="Symbol"/>
            </a:endParaRPr>
          </a:p>
          <a:p>
            <a:pPr marL="342900" marR="158750" lvl="0" indent="-342900" algn="just">
              <a:lnSpc>
                <a:spcPct val="150000"/>
              </a:lnSpc>
              <a:spcAft>
                <a:spcPts val="25"/>
              </a:spcAft>
              <a:buFont typeface="Symbol"/>
              <a:buChar char=""/>
            </a:pPr>
            <a:r>
              <a:rPr lang="ru-RU" sz="1200" dirty="0" smtClean="0">
                <a:effectLst/>
                <a:latin typeface="Times New Roman"/>
                <a:ea typeface="MS Mincho"/>
                <a:cs typeface="Symbol"/>
              </a:rPr>
              <a:t>Исследование возможности удаления нефти с поверхности воды с помощью магнитных полей. 1 место в научно-практической конференции «Вектор познания» на уровне города  и участие в областном этапе конференции (9 класс) 2018</a:t>
            </a:r>
            <a:endParaRPr lang="ru-RU" dirty="0" smtClean="0">
              <a:effectLst/>
              <a:cs typeface="Symbol"/>
            </a:endParaRPr>
          </a:p>
          <a:p>
            <a:pPr marL="342900" marR="15875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ru-RU" sz="1200" dirty="0" smtClean="0">
                <a:effectLst/>
                <a:latin typeface="Times New Roman"/>
                <a:ea typeface="MS Mincho"/>
                <a:cs typeface="Symbol"/>
              </a:rPr>
              <a:t>Конструирование прибора для демонстрации состояния невесомости. – 1 место в городском конкурсе «Мой экспонат».2018</a:t>
            </a:r>
            <a:endParaRPr lang="ru-RU" dirty="0" smtClean="0">
              <a:effectLst/>
              <a:cs typeface="Symbol"/>
            </a:endParaRPr>
          </a:p>
          <a:p>
            <a:pPr marL="342900" marR="15875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ru-RU" sz="1200" dirty="0" smtClean="0">
                <a:effectLst/>
                <a:latin typeface="Times New Roman"/>
                <a:ea typeface="MS Mincho"/>
                <a:cs typeface="Symbol"/>
              </a:rPr>
              <a:t>Конструкция прибора, демонстрирующего явление электромагнитной индукции. -2 место в городском конкурсе «Мой экспонат».2019</a:t>
            </a:r>
            <a:endParaRPr lang="ru-RU" dirty="0" smtClean="0">
              <a:effectLst/>
              <a:cs typeface="Symbol"/>
            </a:endParaRPr>
          </a:p>
          <a:p>
            <a:pPr marL="342900" marR="158750" lvl="0" indent="-342900" algn="just">
              <a:lnSpc>
                <a:spcPct val="150000"/>
              </a:lnSpc>
              <a:spcAft>
                <a:spcPts val="25"/>
              </a:spcAft>
              <a:buFont typeface="Symbol"/>
              <a:buChar char=""/>
            </a:pPr>
            <a:r>
              <a:rPr lang="ru-RU" sz="1200" dirty="0" smtClean="0">
                <a:effectLst/>
                <a:latin typeface="Times New Roman"/>
                <a:ea typeface="MS Mincho"/>
                <a:cs typeface="Symbol"/>
              </a:rPr>
              <a:t>Получение и исследование радуги в лабораторных условиях. 1 место в научно-практической конференции «Вектор познания» на уровне города  и 2 место в областном этапе конференции (11 класс) 2020 </a:t>
            </a:r>
            <a:endParaRPr lang="ru-RU" dirty="0" smtClean="0">
              <a:effectLst/>
              <a:cs typeface="Symbol"/>
            </a:endParaRPr>
          </a:p>
          <a:p>
            <a:pPr marL="342900" marR="158750" lvl="0" indent="-342900" algn="just">
              <a:lnSpc>
                <a:spcPct val="150000"/>
              </a:lnSpc>
              <a:spcAft>
                <a:spcPts val="25"/>
              </a:spcAft>
              <a:buFont typeface="Symbol"/>
              <a:buChar char=""/>
            </a:pPr>
            <a:r>
              <a:rPr lang="ru-RU" sz="1200" dirty="0" smtClean="0">
                <a:effectLst/>
                <a:latin typeface="Times New Roman"/>
                <a:ea typeface="MS Mincho"/>
                <a:cs typeface="Symbol"/>
              </a:rPr>
              <a:t>«Исследование возможности создания устройства для передачи электрической энергии без проводов  в домашних условиях». -1 место в научно-практической конференции «Вектор познания» на уровне города  и участие в областном этапе конференции (9 класс) 2020.</a:t>
            </a:r>
            <a:endParaRPr lang="ru-RU" dirty="0" smtClean="0">
              <a:effectLst/>
              <a:cs typeface="Symbol"/>
            </a:endParaRPr>
          </a:p>
          <a:p>
            <a:pPr marL="342900" marR="158750" lvl="0" indent="-342900" algn="just">
              <a:lnSpc>
                <a:spcPct val="150000"/>
              </a:lnSpc>
              <a:spcAft>
                <a:spcPts val="25"/>
              </a:spcAft>
              <a:buFont typeface="Symbol"/>
              <a:buChar char=""/>
            </a:pPr>
            <a:r>
              <a:rPr lang="ru-RU" sz="1200" dirty="0" smtClean="0">
                <a:effectLst/>
                <a:latin typeface="Times New Roman"/>
                <a:ea typeface="MS Mincho"/>
                <a:cs typeface="Symbol"/>
              </a:rPr>
              <a:t>Участие в региональном треке Всероссийского конкурса научно-технологических проектов «Большие вызовы» в 2021 году</a:t>
            </a:r>
            <a:endParaRPr lang="ru-RU" dirty="0" smtClean="0">
              <a:effectLst/>
              <a:cs typeface="Symbol"/>
            </a:endParaRPr>
          </a:p>
          <a:p>
            <a:pPr marL="342900" marR="158750" lvl="0" indent="-342900" algn="just">
              <a:lnSpc>
                <a:spcPct val="150000"/>
              </a:lnSpc>
              <a:spcAft>
                <a:spcPts val="25"/>
              </a:spcAft>
              <a:buFont typeface="Symbol"/>
              <a:buChar char=""/>
            </a:pPr>
            <a:r>
              <a:rPr lang="ru-RU" sz="1200" dirty="0" smtClean="0">
                <a:effectLst/>
                <a:latin typeface="Times New Roman"/>
                <a:ea typeface="MS Mincho"/>
                <a:cs typeface="Symbol"/>
              </a:rPr>
              <a:t>3 место в городской выставке технического творчества в номинации «Начальное техническое моделирование». В 2021 году</a:t>
            </a:r>
            <a:endParaRPr lang="ru-RU" dirty="0" smtClean="0">
              <a:effectLst/>
              <a:cs typeface="Symbol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F20DF-5758-4229-B9BF-9B82B8DF4DF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02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2000 году, когда исследование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PISA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стартовало, в нём приняли участие 32 страны мира. Уровень естественнонаучной грамотности российских учащихся оказался низким: 26–29-е места.  В 2018 году в исследовании участвовали школьники из 79 стран. Результаты российских школьников по естественнонаучной грамотности вновь неутешительны: Россия заняла 30–36-е места, практически не изменив позиции в рейтинге стран-участниц. Таким образом, положительной динамики в формировании естественнонаучной грамотности российских школьников пока не наблюдается [2].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 исследований показал, что хуже всего школьники владеют компетенциями оценивать и планировать научные исследования и научно интерпретировать данные и доказательства. Одной из причин этого мы связываем с тем, что исследовательской деятельностью занимается лишь узкий круг учащихся, имеющих интерес и посещающих соответствующие программы внеурочной деятельности и дополнительного образования. Однако, большинство учащихся фрагментарно владеют необходимыми знаниями и умениями в осуществлении учебно-исследовательской деятельности.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F20DF-5758-4229-B9BF-9B82B8DF4DF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066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effectLst/>
                <a:latin typeface="Times New Roman"/>
                <a:ea typeface="Calibri"/>
              </a:rPr>
              <a:t>Внедрение системы многоуровневой учебно-исследовательской деятельности в процесс обучения позволит учащимся приобрести систему знаний о структуре, сущности и методах   исследования,  как формы учебной работы, позволит сформировать умения видеть проблемы, которые можно решить с помощью естественнонаучных знаний, формулировать цель, задачи, гипотезу исследования, планировать ход и проводить исследования, оформлять и оценивать на достоверность полученные результаты. Кроме того, обучение учебно-исследовательской деятельности в урочной, внеурочной деятельности, а также на этапах домашнего задания позволит осуществить целостное сопровождение учащихся в процессе обучения осуществлять исследование, обеспечит дифференцированный подход, а также позволит создать условия для повышения у учащихся уровня самостоятельности при проведении учебного исследования. Осознанность осуществления учебно-исследовательской деятельности повысит мотивацию школьников и позволит проявить свои знания и умения в полную силу в процессе участия в конкурсах научно-исследовательских работ.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F20DF-5758-4229-B9BF-9B82B8DF4DF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852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Calibri"/>
              </a:rPr>
              <a:t>В своей деятельности учитель может использовать:</a:t>
            </a:r>
            <a:endParaRPr lang="ru-RU" sz="1100" dirty="0" smtClean="0">
              <a:effectLst/>
              <a:latin typeface="+mn-lt"/>
              <a:ea typeface="Calibri"/>
              <a:cs typeface="Calibri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Calibri"/>
              </a:rPr>
              <a:t>- созданную нами систему</a:t>
            </a:r>
            <a:r>
              <a:rPr lang="ru-RU" sz="1100" dirty="0" smtClean="0">
                <a:effectLst/>
                <a:latin typeface="Times New Roman"/>
                <a:ea typeface="Calibri"/>
                <a:cs typeface="Calibri"/>
              </a:rPr>
              <a:t> 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Calibri"/>
              </a:rPr>
              <a:t> многоуровневой учебно-исследовательской деятельности в процессе обучения, направленную на формирование ключевых компетенций, составляющих основу естественнонаучной грамотности;</a:t>
            </a:r>
            <a:endParaRPr lang="ru-RU" sz="1100" dirty="0" smtClean="0">
              <a:effectLst/>
              <a:latin typeface="+mn-lt"/>
              <a:ea typeface="Calibri"/>
              <a:cs typeface="Calibri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  <a:cs typeface="Calibri"/>
              </a:rPr>
              <a:t>-</a:t>
            </a:r>
            <a:r>
              <a:rPr lang="ru-RU" sz="12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Calibri"/>
              </a:rPr>
              <a:t> 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Calibri"/>
              </a:rPr>
              <a:t>описание выделенных нами приемов, направленных на формирование ключевых компетенций, составляющих основу естественнонаучной грамотности у школьников;</a:t>
            </a:r>
            <a:endParaRPr lang="ru-RU" sz="1100" dirty="0" smtClean="0">
              <a:effectLst/>
              <a:latin typeface="+mn-lt"/>
              <a:ea typeface="Calibri"/>
              <a:cs typeface="Calibri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  <a:cs typeface="Calibri"/>
              </a:rPr>
              <a:t>- варианты конспектов уроков по физике, показывающих включение описанных нами приемов формирования ключевых компетенций, составляющих основу естественнонаучной грамотности у школьников;</a:t>
            </a:r>
            <a:endParaRPr lang="ru-RU" sz="1100" dirty="0" smtClean="0">
              <a:effectLst/>
              <a:latin typeface="+mn-lt"/>
              <a:ea typeface="Calibri"/>
              <a:cs typeface="Calibri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  <a:cs typeface="Calibri"/>
              </a:rPr>
              <a:t>- тематическое планирование занятий научного общества по физике;</a:t>
            </a:r>
            <a:endParaRPr lang="ru-RU" sz="1100" dirty="0" smtClean="0">
              <a:effectLst/>
              <a:latin typeface="+mn-lt"/>
              <a:ea typeface="Calibri"/>
              <a:cs typeface="Calibri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smtClean="0">
                <a:effectLst/>
                <a:latin typeface="Times New Roman"/>
                <a:ea typeface="Times New Roman"/>
                <a:cs typeface="Calibri"/>
              </a:rPr>
              <a:t>- примеры конструирования учебных занятий по внеурочной деятельности в рамках научного общества научно-исследовательской направленности по физике;</a:t>
            </a:r>
            <a:endParaRPr lang="ru-RU" sz="1100" smtClean="0">
              <a:effectLst/>
              <a:latin typeface="+mn-lt"/>
              <a:ea typeface="Calibri"/>
              <a:cs typeface="Calibri"/>
            </a:endParaRP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F20DF-5758-4229-B9BF-9B82B8DF4DF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704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Calibri"/>
              </a:rPr>
              <a:t>Основной педагогической идеей опыта  является создание условий для формирования ключевых компетенций, составляющих основу естественнонаучной грамотности путем включения учащихся в учебно-исследовательскую деятельность, что позволит учащимся получить знания о структуре, сущности и методах осуществления учебного исследования, сформировать набор умений и навыков, необходимый для осознанного включения в учебно-исследовательскую деятельность. Все это будет способствовать повышению мотивации учащихся заниматься учебно-исследовательской деятельностью, повышению уровня самостоятельности учащихся при выполнении исследовательских работ, участвовать в конкурсах научно-исследовательских работ, а самое главное повышать уровень 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Calibri"/>
              </a:rPr>
              <a:t>сформированности</a:t>
            </a:r>
            <a:r>
              <a:rPr lang="ru-RU" sz="1200" dirty="0" smtClean="0">
                <a:effectLst/>
                <a:latin typeface="Times New Roman"/>
                <a:ea typeface="Calibri"/>
                <a:cs typeface="Calibri"/>
              </a:rPr>
              <a:t> естественнонаучной грамотности, выполнять 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Calibri"/>
              </a:rPr>
              <a:t>компетентностно</a:t>
            </a:r>
            <a:r>
              <a:rPr lang="ru-RU" sz="1200" dirty="0" smtClean="0">
                <a:effectLst/>
                <a:latin typeface="Times New Roman"/>
                <a:ea typeface="Calibri"/>
                <a:cs typeface="Calibri"/>
              </a:rPr>
              <a:t>-ориентированные задания высокого уровня сложности. </a:t>
            </a:r>
            <a:endParaRPr lang="ru-RU" sz="1100" dirty="0" smtClean="0">
              <a:effectLst/>
              <a:latin typeface="+mn-lt"/>
              <a:ea typeface="Calibri"/>
              <a:cs typeface="Calibri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F20DF-5758-4229-B9BF-9B82B8DF4DF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218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8890" indent="457200" algn="just">
              <a:lnSpc>
                <a:spcPct val="150000"/>
              </a:lnSpc>
              <a:spcAft>
                <a:spcPts val="25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Естественнонаучная грамотность требует необходимость формирования у школьников следующих компетенций: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pPr marL="226695"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- объяснять или описывать естественнонаучные явления, используя имеющиеся научные знания, и прогнозировать их изменения – </a:t>
            </a:r>
            <a:r>
              <a:rPr lang="ru-RU" sz="1200" b="1" dirty="0" smtClean="0">
                <a:effectLst/>
                <a:latin typeface="Times New Roman"/>
                <a:ea typeface="Calibri"/>
                <a:cs typeface="Times New Roman"/>
              </a:rPr>
              <a:t>научно объяснять явления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;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pPr marL="226695"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- распознавать проблемы, которые могут исследоваться естественнонаучными методами, демонстрируя понимание основных особенностей естественнонаучного исследования – </a:t>
            </a:r>
            <a:r>
              <a:rPr lang="ru-RU" sz="1200" b="1" dirty="0" smtClean="0">
                <a:effectLst/>
                <a:latin typeface="Times New Roman"/>
                <a:ea typeface="Calibri"/>
                <a:cs typeface="Times New Roman"/>
              </a:rPr>
              <a:t>оценивать и планировать научные исследования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;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pPr marL="226695"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- использовать научные доказательства и имеющиеся данные для получения выводов, их анализа и оценки достоверности – </a:t>
            </a:r>
            <a:r>
              <a:rPr lang="ru-RU" sz="1200" b="1" dirty="0" smtClean="0">
                <a:effectLst/>
                <a:latin typeface="Times New Roman"/>
                <a:ea typeface="Times New Roman"/>
                <a:cs typeface="Times New Roman"/>
              </a:rPr>
              <a:t>научно интерпретировать данные и доказательства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.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ru-RU" sz="1200" b="1" dirty="0" smtClean="0">
                <a:effectLst/>
                <a:latin typeface="Times New Roman"/>
                <a:ea typeface="Calibri"/>
                <a:cs typeface="Times New Roman"/>
              </a:rPr>
              <a:t>.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 В качестве условия формирования ключевых компетенций, составляющих основу естественнонаучной грамотности нами была выбрана учебно-исследовательская деятельность.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pPr marR="8890" indent="457200" algn="just">
              <a:lnSpc>
                <a:spcPct val="150000"/>
              </a:lnSpc>
              <a:spcAft>
                <a:spcPts val="25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Одним из крупнейших специалистов в области организации исследовательского обучения является Джон </a:t>
            </a:r>
            <a:r>
              <a:rPr lang="ru-RU" sz="1200" dirty="0" err="1" smtClean="0">
                <a:effectLst/>
                <a:latin typeface="Times New Roman"/>
                <a:ea typeface="Times New Roman"/>
                <a:cs typeface="Times New Roman"/>
              </a:rPr>
              <a:t>Дьюи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, который описывал «полный акт мышления» при учебно-исследовательской деятельности и выделил пять его этапов или «ступеней»: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Эта последовательность легла в основу алгоритма исследовательского поиска ребёнка в образовательном процессе.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Таким образом, для формирования ключевых компетенций, составляющих основу естественнонаучной грамотности можно использовать погружение учащихся в особым образом организованную учебно-исследовательскую деятельность, для осознанного выполнения которой необходимо сформировать у школьников систему знаний и умений.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pPr indent="457200" algn="just">
              <a:lnSpc>
                <a:spcPct val="150000"/>
              </a:lnSpc>
              <a:spcAft>
                <a:spcPts val="1000"/>
              </a:spcAft>
            </a:pPr>
            <a:r>
              <a:rPr lang="ru-RU" sz="1200" b="1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F20DF-5758-4229-B9BF-9B82B8DF4DF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117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разработать и апробировать систему многоуровневой учебно-исследовательской деятельности в процессе обучения, направленной на формирование у школьников ключевых компетенций, составляющих основу естественнонаучной грамотности.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F20DF-5758-4229-B9BF-9B82B8DF4DF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080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 smtClean="0">
                <a:effectLst/>
                <a:latin typeface="Times New Roman"/>
                <a:ea typeface="Calibri"/>
                <a:cs typeface="Calibri"/>
              </a:rPr>
              <a:t>Проанализировать теоретические подходы к осмыслению сущности и механизмов формирования ключевых компетенций, составляющих основу естественнонаучной грамотности  у школьников в процессе обучения.</a:t>
            </a:r>
            <a:endParaRPr lang="ru-RU" sz="1100" dirty="0" smtClean="0">
              <a:effectLst/>
              <a:latin typeface="+mn-lt"/>
              <a:ea typeface="Calibri"/>
              <a:cs typeface="Calibri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 smtClean="0">
                <a:effectLst/>
                <a:latin typeface="Times New Roman"/>
                <a:ea typeface="Calibri"/>
                <a:cs typeface="Calibri"/>
              </a:rPr>
              <a:t>Рассмотреть сущность и структуру учебно-исследовательской деятельности школьников, а также условий ее организации в процессе обучения.</a:t>
            </a:r>
            <a:endParaRPr lang="ru-RU" sz="1100" dirty="0" smtClean="0">
              <a:effectLst/>
              <a:latin typeface="+mn-lt"/>
              <a:ea typeface="Calibri"/>
              <a:cs typeface="Calibri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 smtClean="0">
                <a:effectLst/>
                <a:latin typeface="Times New Roman"/>
                <a:ea typeface="Calibri"/>
                <a:cs typeface="Calibri"/>
              </a:rPr>
              <a:t>Разработать педагогические  приемы, с помощью которых происходит погружение учащихся в учебно-исследовательскую деятельность и формирование ключевых компетенций, составляющих основу естественнонаучной грамотности у школьников в процессе обучения.</a:t>
            </a:r>
            <a:endParaRPr lang="ru-RU" sz="1100" dirty="0" smtClean="0">
              <a:effectLst/>
              <a:latin typeface="+mn-lt"/>
              <a:ea typeface="Calibri"/>
              <a:cs typeface="Calibri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 smtClean="0">
                <a:effectLst/>
                <a:latin typeface="Times New Roman"/>
                <a:ea typeface="Calibri"/>
                <a:cs typeface="Calibri"/>
              </a:rPr>
              <a:t>Выстроить систему многоуровневой учебно-исследовательской деятельности в процессе обучения.</a:t>
            </a:r>
            <a:endParaRPr lang="ru-RU" sz="1100" dirty="0" smtClean="0">
              <a:effectLst/>
              <a:latin typeface="+mn-lt"/>
              <a:ea typeface="Calibri"/>
              <a:cs typeface="Calibri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 smtClean="0">
                <a:effectLst/>
                <a:latin typeface="Times New Roman"/>
                <a:ea typeface="Calibri"/>
                <a:cs typeface="Calibri"/>
              </a:rPr>
              <a:t>Определить 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Calibri"/>
              </a:rPr>
              <a:t>критериальные</a:t>
            </a:r>
            <a:r>
              <a:rPr lang="ru-RU" sz="1200" dirty="0" smtClean="0">
                <a:effectLst/>
                <a:latin typeface="Times New Roman"/>
                <a:ea typeface="Calibri"/>
                <a:cs typeface="Calibri"/>
              </a:rPr>
              <a:t> характеристики, используемые для диагностики процесса формирования ключевых компетенций, составляющих основу естественнонаучной грамотности у школьников в процессе обучения и провести опытно-экспериментальное обучение с целью проверки действенности разработанной системы многоуровневой учебно-исследовательской деятельности, направленной на формирование у школьников естественнонаучной грамотности.</a:t>
            </a:r>
            <a:endParaRPr lang="ru-RU" sz="1100" dirty="0" smtClean="0">
              <a:effectLst/>
              <a:latin typeface="+mn-lt"/>
              <a:ea typeface="Calibri"/>
              <a:cs typeface="Calibri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Calibri"/>
              </a:rPr>
              <a:t>В рамках опытно-экспериментальной работы нами была разработана система многоуровневой учебно-исследовательской деятельности в процессе обучения. </a:t>
            </a:r>
            <a:endParaRPr lang="ru-RU" sz="1100" dirty="0" smtClean="0">
              <a:effectLst/>
              <a:latin typeface="+mn-lt"/>
              <a:ea typeface="Calibri"/>
              <a:cs typeface="Calibri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F20DF-5758-4229-B9BF-9B82B8DF4DF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668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E6300-4DC9-42B3-817E-73F3F56E566D}" type="datetimeFigureOut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03.02.2024</a:t>
            </a:fld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B0BFBD-8BCD-4048-A16B-E2B4455765E6}" type="slidenum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90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E6300-4DC9-42B3-817E-73F3F56E566D}" type="datetimeFigureOut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03.02.2024</a:t>
            </a:fld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0BFBD-8BCD-4048-A16B-E2B4455765E6}" type="slidenum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2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E6300-4DC9-42B3-817E-73F3F56E566D}" type="datetimeFigureOut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03.02.2024</a:t>
            </a:fld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0BFBD-8BCD-4048-A16B-E2B4455765E6}" type="slidenum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10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E6300-4DC9-42B3-817E-73F3F56E566D}" type="datetimeFigureOut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03.02.2024</a:t>
            </a:fld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0BFBD-8BCD-4048-A16B-E2B4455765E6}" type="slidenum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E6300-4DC9-42B3-817E-73F3F56E566D}" type="datetimeFigureOut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03.02.2024</a:t>
            </a:fld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0BFBD-8BCD-4048-A16B-E2B4455765E6}" type="slidenum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0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E6300-4DC9-42B3-817E-73F3F56E566D}" type="datetimeFigureOut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03.02.2024</a:t>
            </a:fld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0BFBD-8BCD-4048-A16B-E2B4455765E6}" type="slidenum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7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E6300-4DC9-42B3-817E-73F3F56E566D}" type="datetimeFigureOut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03.02.2024</a:t>
            </a:fld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0BFBD-8BCD-4048-A16B-E2B4455765E6}" type="slidenum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96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E6300-4DC9-42B3-817E-73F3F56E566D}" type="datetimeFigureOut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03.02.2024</a:t>
            </a:fld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0BFBD-8BCD-4048-A16B-E2B4455765E6}" type="slidenum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32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E6300-4DC9-42B3-817E-73F3F56E566D}" type="datetimeFigureOut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03.02.2024</a:t>
            </a:fld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0BFBD-8BCD-4048-A16B-E2B4455765E6}" type="slidenum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16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E6300-4DC9-42B3-817E-73F3F56E566D}" type="datetimeFigureOut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03.02.2024</a:t>
            </a:fld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0BFBD-8BCD-4048-A16B-E2B4455765E6}" type="slidenum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14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E6300-4DC9-42B3-817E-73F3F56E566D}" type="datetimeFigureOut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03.02.2024</a:t>
            </a:fld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0BFBD-8BCD-4048-A16B-E2B4455765E6}" type="slidenum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43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89E6300-4DC9-42B3-817E-73F3F56E566D}" type="datetimeFigureOut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03.02.2024</a:t>
            </a:fld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EB0BFBD-8BCD-4048-A16B-E2B4455765E6}" type="slidenum">
              <a:rPr lang="ru-RU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69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44" y="0"/>
            <a:ext cx="9135856" cy="619472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600" b="1" dirty="0">
                <a:solidFill>
                  <a:prstClr val="black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Муниципальное автономное общеобразовательное учреждение г. Владимира СОШ </a:t>
            </a:r>
            <a:r>
              <a:rPr lang="ru-RU" sz="1600" b="1" dirty="0" smtClean="0">
                <a:solidFill>
                  <a:prstClr val="black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47</a:t>
            </a:r>
            <a:r>
              <a:rPr lang="ru-RU" sz="1600" b="1" dirty="0">
                <a:solidFill>
                  <a:prstClr val="black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1600" b="1" dirty="0">
                <a:solidFill>
                  <a:prstClr val="black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</a:br>
            <a:endParaRPr lang="ru-RU" sz="1600" b="1" dirty="0"/>
          </a:p>
        </p:txBody>
      </p:sp>
      <p:pic>
        <p:nvPicPr>
          <p:cNvPr id="1026" name="Picture 2" descr="C:\Users\Араповы\Desktop\учитель года\OpAAAgC2XeA-192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6063195" cy="43958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99361" y="3429000"/>
            <a:ext cx="3203848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dirty="0">
                <a:solidFill>
                  <a:prstClr val="black"/>
                </a:solidFill>
                <a:latin typeface="Century Gothic"/>
              </a:rPr>
              <a:t>Арапова Е.В.</a:t>
            </a:r>
          </a:p>
          <a:p>
            <a:pPr lvl="0" algn="ctr">
              <a:spcBef>
                <a:spcPct val="20000"/>
              </a:spcBef>
            </a:pPr>
            <a:r>
              <a:rPr lang="ru-RU" sz="2400" dirty="0">
                <a:solidFill>
                  <a:prstClr val="black"/>
                </a:solidFill>
                <a:latin typeface="Century Gothic"/>
              </a:rPr>
              <a:t>Учитель физики</a:t>
            </a:r>
          </a:p>
          <a:p>
            <a:pPr lvl="0" algn="ctr">
              <a:spcBef>
                <a:spcPct val="20000"/>
              </a:spcBef>
            </a:pPr>
            <a:r>
              <a:rPr lang="ru-RU" sz="2400" dirty="0">
                <a:solidFill>
                  <a:prstClr val="black"/>
                </a:solidFill>
                <a:latin typeface="Century Gothic"/>
              </a:rPr>
              <a:t> высшей категории</a:t>
            </a:r>
          </a:p>
        </p:txBody>
      </p:sp>
      <p:sp>
        <p:nvSpPr>
          <p:cNvPr id="5" name="Выноска-облако 4"/>
          <p:cNvSpPr/>
          <p:nvPr/>
        </p:nvSpPr>
        <p:spPr>
          <a:xfrm>
            <a:off x="4716016" y="332656"/>
            <a:ext cx="4411220" cy="1656184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rgbClr val="2F5897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/>
            <a:endParaRPr lang="ru-RU" sz="2400" b="1" dirty="0">
              <a:solidFill>
                <a:srgbClr val="2F5897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"</a:t>
            </a:r>
            <a:r>
              <a:rPr lang="ru-RU" sz="24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Есть ли жизнь на Марсе, нет ли жизни на Марсе ?"</a:t>
            </a:r>
            <a:br>
              <a:rPr lang="ru-RU" sz="24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</a:b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020" y="4934723"/>
            <a:ext cx="91520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Arial" pitchFamily="34" charset="0"/>
                <a:ea typeface="+mj-ea"/>
                <a:cs typeface="Arial" pitchFamily="34" charset="0"/>
              </a:rPr>
              <a:t>Система многоуровневой учебно-исследовательской деятельности как условие формирования ключевых компетенций, составляющих основу естественнонаучной грамотности у школьников в процессе обучения (на материале предмета «Физика»).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1313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1052736"/>
          </a:xfrm>
        </p:spPr>
        <p:txBody>
          <a:bodyPr/>
          <a:lstStyle/>
          <a:p>
            <a:pPr indent="457200"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Модель </a:t>
            </a:r>
            <a:r>
              <a:rPr lang="ru-RU" sz="2400" b="1" dirty="0">
                <a:solidFill>
                  <a:schemeClr val="tx1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многоуровневой учебно-исследовательской </a:t>
            </a:r>
            <a:r>
              <a:rPr lang="ru-RU" sz="2400" b="1" dirty="0" smtClean="0">
                <a:solidFill>
                  <a:schemeClr val="tx1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деятельности</a:t>
            </a: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8854"/>
            <a:ext cx="3204626" cy="21328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980670969"/>
              </p:ext>
            </p:extLst>
          </p:nvPr>
        </p:nvGraphicFramePr>
        <p:xfrm>
          <a:off x="91857" y="1034451"/>
          <a:ext cx="8856984" cy="5817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377716" y="2659716"/>
            <a:ext cx="2015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itchFamily="34" charset="0"/>
                <a:ea typeface="Calibri"/>
                <a:cs typeface="Arial" pitchFamily="34" charset="0"/>
              </a:rPr>
              <a:t>Урок-исследование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49724" y="3545152"/>
            <a:ext cx="1871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itchFamily="34" charset="0"/>
                <a:ea typeface="Calibri"/>
                <a:cs typeface="Arial" pitchFamily="34" charset="0"/>
              </a:rPr>
              <a:t>Лабораторные работы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55776" y="5785282"/>
            <a:ext cx="2159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itchFamily="34" charset="0"/>
                <a:ea typeface="Calibri"/>
                <a:cs typeface="Arial" pitchFamily="34" charset="0"/>
              </a:rPr>
              <a:t>Теоретические вопросы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48833" y="5495576"/>
            <a:ext cx="2593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itchFamily="34" charset="0"/>
                <a:ea typeface="Calibri"/>
                <a:cs typeface="Arial" pitchFamily="34" charset="0"/>
              </a:rPr>
              <a:t>Индивидуальные исследования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68610" y="4566318"/>
            <a:ext cx="2303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itchFamily="34" charset="0"/>
                <a:ea typeface="Calibri"/>
                <a:cs typeface="Arial" pitchFamily="34" charset="0"/>
              </a:rPr>
              <a:t>Домашние эксперименты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29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6536189"/>
              </p:ext>
            </p:extLst>
          </p:nvPr>
        </p:nvGraphicFramePr>
        <p:xfrm>
          <a:off x="443851" y="469414"/>
          <a:ext cx="854433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7584" y="2564904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atin typeface="Arial" pitchFamily="34" charset="0"/>
                <a:cs typeface="Arial" pitchFamily="34" charset="0"/>
              </a:rPr>
              <a:t>Технология опыта.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4463988" y="1397442"/>
            <a:ext cx="216024" cy="216024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932040" y="3212976"/>
            <a:ext cx="432048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572000" y="4456998"/>
            <a:ext cx="396044" cy="432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C:\Users\Араповы\Desktop\учитель года\презентация 2- Tri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30404"/>
            <a:ext cx="2160240" cy="25639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1590"/>
            <a:ext cx="2225675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978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326" y="692696"/>
            <a:ext cx="3109674" cy="23321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0308"/>
            <a:ext cx="8450516" cy="537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05" y="5013176"/>
            <a:ext cx="8016935" cy="210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402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14093"/>
            <a:ext cx="9199563" cy="49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941168"/>
            <a:ext cx="7773074" cy="1816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9" t="27941" b="18817"/>
          <a:stretch/>
        </p:blipFill>
        <p:spPr bwMode="auto">
          <a:xfrm>
            <a:off x="-108521" y="5039636"/>
            <a:ext cx="2615168" cy="18183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4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Араповы\Desktop\учитель года\мертвая петля — сделано в Clipchamp (2)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2" r="9569" b="2556"/>
          <a:stretch/>
        </p:blipFill>
        <p:spPr bwMode="auto">
          <a:xfrm>
            <a:off x="5573220" y="4151769"/>
            <a:ext cx="3571839" cy="27062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16631"/>
            <a:ext cx="8710098" cy="3600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847126"/>
            <a:ext cx="2190606" cy="3254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Текст 2"/>
          <p:cNvSpPr txBox="1">
            <a:spLocks/>
          </p:cNvSpPr>
          <p:nvPr/>
        </p:nvSpPr>
        <p:spPr>
          <a:xfrm>
            <a:off x="638607" y="3257141"/>
            <a:ext cx="7236296" cy="17281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9525" marR="9525" lvl="0" indent="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25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Calibri"/>
              </a:rPr>
              <a:t>«</a:t>
            </a:r>
            <a:r>
              <a:rPr kumimoji="0" lang="ru-RU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imes New Roman"/>
                <a:cs typeface="Arial" pitchFamily="34" charset="0"/>
              </a:rPr>
              <a:t>Получение взаимосвязи между величинами в результате проверки гипотез».</a:t>
            </a:r>
            <a:endParaRPr kumimoji="0" lang="ru-RU" sz="3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Calibri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tint val="75000"/>
                </a:sys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83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Араповы\Desktop\учитель года\ozarenie_22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83" y="-49459"/>
            <a:ext cx="4572000" cy="44685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08" y="7502"/>
            <a:ext cx="9036496" cy="1296144"/>
          </a:xfrm>
        </p:spPr>
        <p:txBody>
          <a:bodyPr/>
          <a:lstStyle/>
          <a:p>
            <a:pPr marR="9525" indent="457200">
              <a:lnSpc>
                <a:spcPct val="150000"/>
              </a:lnSpc>
              <a:spcAft>
                <a:spcPts val="25"/>
              </a:spcAft>
            </a:pPr>
            <a:r>
              <a:rPr lang="ru-RU" sz="3000" b="1" dirty="0">
                <a:solidFill>
                  <a:srgbClr val="000000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  <a:t>Организация внеурочной </a:t>
            </a:r>
            <a:r>
              <a:rPr lang="ru-RU" sz="3000" b="1" dirty="0" smtClean="0">
                <a:solidFill>
                  <a:srgbClr val="000000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  <a:t>деятельности.</a:t>
            </a:r>
            <a:r>
              <a:rPr lang="ru-RU" sz="3000" dirty="0">
                <a:effectLst/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ru-RU" sz="3000" dirty="0">
                <a:effectLst/>
                <a:latin typeface="Arial" pitchFamily="34" charset="0"/>
                <a:ea typeface="Calibri"/>
                <a:cs typeface="Arial" pitchFamily="34" charset="0"/>
              </a:rPr>
            </a:br>
            <a:endParaRPr lang="ru-RU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11960" y="476672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ea typeface="MS Mincho"/>
                <a:cs typeface="Arial" pitchFamily="34" charset="0"/>
              </a:rPr>
              <a:t>Цель</a:t>
            </a:r>
          </a:p>
          <a:p>
            <a:pPr algn="ctr"/>
            <a:endParaRPr lang="ru-RU" sz="2400" b="1" dirty="0" smtClean="0">
              <a:latin typeface="Arial" pitchFamily="34" charset="0"/>
              <a:ea typeface="MS Mincho"/>
              <a:cs typeface="Arial" pitchFamily="34" charset="0"/>
            </a:endParaRPr>
          </a:p>
          <a:p>
            <a:pPr algn="ctr"/>
            <a:r>
              <a:rPr lang="ru-RU" sz="2400" dirty="0" smtClean="0">
                <a:latin typeface="Arial" pitchFamily="34" charset="0"/>
                <a:ea typeface="MS Mincho"/>
                <a:cs typeface="Arial" pitchFamily="34" charset="0"/>
              </a:rPr>
              <a:t>формирование </a:t>
            </a:r>
            <a:r>
              <a:rPr lang="ru-RU" sz="2400" dirty="0">
                <a:latin typeface="Arial" pitchFamily="34" charset="0"/>
                <a:ea typeface="MS Mincho"/>
                <a:cs typeface="Arial" pitchFamily="34" charset="0"/>
              </a:rPr>
              <a:t>ключевых компетенций, </a:t>
            </a:r>
            <a:r>
              <a:rPr lang="ru-RU" sz="2400" dirty="0" smtClean="0">
                <a:latin typeface="Arial" pitchFamily="34" charset="0"/>
                <a:ea typeface="MS Mincho"/>
                <a:cs typeface="Arial" pitchFamily="34" charset="0"/>
              </a:rPr>
              <a:t>с помощью исследовательской </a:t>
            </a:r>
            <a:r>
              <a:rPr lang="ru-RU" sz="2400" dirty="0">
                <a:latin typeface="Arial" pitchFamily="34" charset="0"/>
                <a:ea typeface="MS Mincho"/>
                <a:cs typeface="Arial" pitchFamily="34" charset="0"/>
              </a:rPr>
              <a:t>деятельности</a:t>
            </a:r>
            <a:r>
              <a:rPr lang="ru-RU" sz="2400" dirty="0" smtClean="0">
                <a:latin typeface="Arial" pitchFamily="34" charset="0"/>
                <a:ea typeface="MS Mincho"/>
                <a:cs typeface="Arial" pitchFamily="34" charset="0"/>
              </a:rPr>
              <a:t>.</a:t>
            </a:r>
          </a:p>
          <a:p>
            <a:endParaRPr lang="ru-RU" sz="2400" dirty="0">
              <a:latin typeface="Arial" pitchFamily="34" charset="0"/>
              <a:ea typeface="MS Mincho"/>
              <a:cs typeface="Arial" pitchFamily="34" charset="0"/>
            </a:endParaRPr>
          </a:p>
          <a:p>
            <a:pPr algn="ctr"/>
            <a:r>
              <a:rPr lang="ru-RU" sz="2400" dirty="0" smtClean="0">
                <a:latin typeface="Arial" pitchFamily="34" charset="0"/>
                <a:ea typeface="MS Mincho"/>
                <a:cs typeface="Arial" pitchFamily="34" charset="0"/>
              </a:rPr>
              <a:t>1 академический  час </a:t>
            </a:r>
            <a:r>
              <a:rPr lang="ru-RU" sz="2400" dirty="0">
                <a:latin typeface="Arial" pitchFamily="34" charset="0"/>
                <a:ea typeface="MS Mincho"/>
                <a:cs typeface="Arial" pitchFamily="34" charset="0"/>
              </a:rPr>
              <a:t>еженедельно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1" r="11739"/>
          <a:stretch/>
        </p:blipFill>
        <p:spPr bwMode="auto">
          <a:xfrm>
            <a:off x="375879" y="4006538"/>
            <a:ext cx="1753497" cy="229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985135"/>
            <a:ext cx="1656184" cy="2649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955197"/>
            <a:ext cx="1923830" cy="270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20" y="4106890"/>
            <a:ext cx="1674440" cy="240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89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1124744"/>
            <a:ext cx="9381728" cy="1410500"/>
          </a:xfrm>
        </p:spPr>
        <p:txBody>
          <a:bodyPr/>
          <a:lstStyle/>
          <a:p>
            <a:pPr marL="457200" lvl="0" indent="457200">
              <a:lnSpc>
                <a:spcPct val="150000"/>
              </a:lnSpc>
              <a:spcBef>
                <a:spcPts val="0"/>
              </a:spcBef>
            </a:pPr>
            <a:r>
              <a:rPr lang="ru-RU" sz="3600" b="1" dirty="0">
                <a:solidFill>
                  <a:prstClr val="black"/>
                </a:solidFill>
                <a:effectLst/>
                <a:latin typeface="Arial" pitchFamily="34" charset="0"/>
                <a:ea typeface="MS Mincho"/>
                <a:cs typeface="Arial" pitchFamily="34" charset="0"/>
              </a:rPr>
              <a:t>Организация домашней работы</a:t>
            </a:r>
            <a:r>
              <a:rPr lang="ru-RU" sz="1800" dirty="0">
                <a:solidFill>
                  <a:prstClr val="black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 </a:t>
            </a:r>
            <a:br>
              <a:rPr lang="ru-RU" sz="1800" dirty="0">
                <a:solidFill>
                  <a:prstClr val="black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800" dirty="0">
                <a:solidFill>
                  <a:prstClr val="black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Домашние исследования имеют </a:t>
            </a:r>
            <a:r>
              <a:rPr lang="ru-RU" sz="1800" b="1" dirty="0">
                <a:solidFill>
                  <a:prstClr val="black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единую структуру</a:t>
            </a:r>
            <a:br>
              <a:rPr lang="ru-RU" sz="1800" b="1" dirty="0">
                <a:solidFill>
                  <a:prstClr val="black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</a:b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29" y="1196752"/>
            <a:ext cx="7872162" cy="547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75576" y="1700808"/>
            <a:ext cx="2608869" cy="705683"/>
          </a:xfrm>
          <a:prstGeom prst="rect">
            <a:avLst/>
          </a:prstGeom>
          <a:solidFill>
            <a:srgbClr val="758085">
              <a:shade val="50000"/>
              <a:hueOff val="20019"/>
              <a:satOff val="-952"/>
              <a:lumOff val="16886"/>
              <a:alphaOff val="0"/>
            </a:srgbClr>
          </a:solidFill>
          <a:ln>
            <a:noFill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75" y="1858386"/>
            <a:ext cx="19748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053013"/>
            <a:ext cx="2243137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2371725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76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839" y="0"/>
            <a:ext cx="6851104" cy="764704"/>
          </a:xfrm>
        </p:spPr>
        <p:txBody>
          <a:bodyPr/>
          <a:lstStyle/>
          <a:p>
            <a:pPr algn="l"/>
            <a:r>
              <a:rPr lang="ru-RU" sz="2400" b="1" dirty="0">
                <a:solidFill>
                  <a:prstClr val="black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  <a:t>Результативность опыта.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0259704"/>
              </p:ext>
            </p:extLst>
          </p:nvPr>
        </p:nvGraphicFramePr>
        <p:xfrm>
          <a:off x="-468560" y="836712"/>
          <a:ext cx="8686800" cy="5937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4895964"/>
            <a:ext cx="3041917" cy="1962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16016" y="764704"/>
            <a:ext cx="4572000" cy="134806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опытно-экспериментальное </a:t>
            </a:r>
          </a:p>
          <a:p>
            <a:pPr lvl="0" algn="ctr">
              <a:spcBef>
                <a:spcPct val="20000"/>
              </a:spcBef>
            </a:pPr>
            <a:r>
              <a:rPr lang="ru-RU" sz="24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обучение - 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7 </a:t>
            </a:r>
            <a:r>
              <a:rPr lang="ru-RU" sz="24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лет с сентября</a:t>
            </a:r>
          </a:p>
          <a:p>
            <a:pPr lvl="0" algn="ctr">
              <a:spcBef>
                <a:spcPct val="20000"/>
              </a:spcBef>
            </a:pPr>
            <a:r>
              <a:rPr lang="ru-RU" sz="24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 2016  года </a:t>
            </a:r>
          </a:p>
        </p:txBody>
      </p:sp>
    </p:spTree>
    <p:extLst>
      <p:ext uri="{BB962C8B-B14F-4D97-AF65-F5344CB8AC3E}">
        <p14:creationId xmlns:p14="http://schemas.microsoft.com/office/powerpoint/2010/main" val="216837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88" y="0"/>
            <a:ext cx="6408712" cy="471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056"/>
            <a:ext cx="9144000" cy="574848"/>
          </a:xfrm>
        </p:spPr>
        <p:txBody>
          <a:bodyPr/>
          <a:lstStyle/>
          <a:p>
            <a:pPr algn="l"/>
            <a:r>
              <a:rPr lang="ru-RU" sz="2800" b="1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Знаниевый критерий </a:t>
            </a:r>
            <a:r>
              <a:rPr lang="ru-RU" sz="2800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273932"/>
            <a:ext cx="51904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latin typeface="Arial" pitchFamily="34" charset="0"/>
                <a:ea typeface="Times New Roman"/>
                <a:cs typeface="Arial" pitchFamily="34" charset="0"/>
              </a:rPr>
              <a:t>Деятельностный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критерий. 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02" y="5013176"/>
            <a:ext cx="6248400" cy="167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751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Араповы\Downloads\2024-01-04_16-09-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78" y="547"/>
            <a:ext cx="5703266" cy="348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раповы\Downloads\2024-01-04_16-19-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4" y="3713318"/>
            <a:ext cx="4968552" cy="309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704" y="152400"/>
            <a:ext cx="8579296" cy="392879"/>
          </a:xfrm>
        </p:spPr>
        <p:txBody>
          <a:bodyPr/>
          <a:lstStyle/>
          <a:p>
            <a:pPr algn="r"/>
            <a:r>
              <a:rPr lang="ru-RU" sz="2800" b="1" dirty="0">
                <a:solidFill>
                  <a:schemeClr val="tx1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Качественный критерий </a:t>
            </a:r>
            <a:r>
              <a:rPr lang="ru-RU" sz="2800" b="1" dirty="0" smtClean="0">
                <a:solidFill>
                  <a:schemeClr val="tx1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.</a:t>
            </a: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98116" y="607735"/>
            <a:ext cx="3722356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algn="ctr">
              <a:lnSpc>
                <a:spcPct val="150000"/>
              </a:lnSpc>
              <a:spcBef>
                <a:spcPct val="20000"/>
              </a:spcBef>
              <a:spcAft>
                <a:spcPts val="1000"/>
              </a:spcAft>
            </a:pPr>
            <a:r>
              <a:rPr lang="ru-RU" sz="2400" b="1" dirty="0"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Сбор данных - 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работы  </a:t>
            </a:r>
            <a:r>
              <a:rPr lang="ru-RU" sz="2400" b="1" dirty="0"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на сайте РЭШ.</a:t>
            </a:r>
            <a:endParaRPr lang="ru-RU" sz="2000" b="1" dirty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3473938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ea typeface="Calibri"/>
                <a:cs typeface="Arial" pitchFamily="34" charset="0"/>
              </a:rPr>
              <a:t>Практический критерий. 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144016" y="407707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latin typeface="Arial" pitchFamily="34" charset="0"/>
                <a:ea typeface="Calibri"/>
                <a:cs typeface="Arial" pitchFamily="34" charset="0"/>
              </a:rPr>
              <a:t>Количество учащихся, участвующих в конкурсе научно-исследовательских работ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87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64" y="1183978"/>
            <a:ext cx="7246248" cy="543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3968" y="15508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Образование – то, что остается после того, когда забывается все, чему учили. 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А. Эйнштейн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69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668" y="2204864"/>
            <a:ext cx="3205675" cy="275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27"/>
            <a:ext cx="8229600" cy="619472"/>
          </a:xfrm>
        </p:spPr>
        <p:txBody>
          <a:bodyPr/>
          <a:lstStyle/>
          <a:p>
            <a:endParaRPr lang="ru-RU" sz="4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71400"/>
            <a:ext cx="4730750" cy="2633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00" y="39405"/>
            <a:ext cx="2498699" cy="33175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9" name="Picture 7" descr="C:\Users\Араповы\Desktop\учитель года\изображение_viber_2023-12-21_14-44-57-84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113" y="4742726"/>
            <a:ext cx="3433887" cy="211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Араповы\Desktop\учитель года\видео 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064"/>
            <a:ext cx="3779239" cy="2960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80528" y="2591003"/>
            <a:ext cx="453650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Исследования продолжаются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…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раповы\Desktop\учитель года\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4536504" cy="254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600200"/>
          </a:xfrm>
        </p:spPr>
        <p:txBody>
          <a:bodyPr/>
          <a:lstStyle/>
          <a:p>
            <a:r>
              <a:rPr lang="ru-RU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Результаты российских 15-летних учащихся по естественнонаучной грамотности.</a:t>
            </a:r>
            <a:endParaRPr lang="ru-RU" sz="4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Араповы\Desktop\учитель года\slide-511_cr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885" y="3501008"/>
            <a:ext cx="5079115" cy="319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56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1471613"/>
            <a:ext cx="2809875" cy="391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Актуальность и перспективность.</a:t>
            </a:r>
            <a:endParaRPr lang="ru-RU" dirty="0"/>
          </a:p>
        </p:txBody>
      </p:sp>
      <p:graphicFrame>
        <p:nvGraphicFramePr>
          <p:cNvPr id="6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9077718"/>
              </p:ext>
            </p:extLst>
          </p:nvPr>
        </p:nvGraphicFramePr>
        <p:xfrm>
          <a:off x="395536" y="692696"/>
          <a:ext cx="8532948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4921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691480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Практическая значимость.</a:t>
            </a:r>
            <a:endParaRPr lang="ru-RU" sz="3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495847504"/>
              </p:ext>
            </p:extLst>
          </p:nvPr>
        </p:nvGraphicFramePr>
        <p:xfrm>
          <a:off x="914632" y="836712"/>
          <a:ext cx="8229368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7" name="Picture 3" descr="C:\Users\Араповы\Desktop\учитель года\site-step-creation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2555776" cy="17032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10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865" y="836712"/>
            <a:ext cx="8579296" cy="504056"/>
          </a:xfrm>
        </p:spPr>
        <p:txBody>
          <a:bodyPr/>
          <a:lstStyle/>
          <a:p>
            <a:pPr indent="457200">
              <a:lnSpc>
                <a:spcPct val="150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chemeClr val="tx1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Ведущая идея.</a:t>
            </a:r>
            <a:r>
              <a:rPr lang="ru-RU" sz="2400" dirty="0">
                <a:solidFill>
                  <a:schemeClr val="tx1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ru-RU" sz="2400" dirty="0">
                <a:solidFill>
                  <a:schemeClr val="tx1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</a:b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035" y="4509120"/>
            <a:ext cx="1653268" cy="2194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164687491"/>
              </p:ext>
            </p:extLst>
          </p:nvPr>
        </p:nvGraphicFramePr>
        <p:xfrm>
          <a:off x="0" y="476672"/>
          <a:ext cx="914400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01492"/>
            <a:ext cx="1655194" cy="26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64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9"/>
            <a:ext cx="8661648" cy="609019"/>
          </a:xfrm>
        </p:spPr>
        <p:txBody>
          <a:bodyPr/>
          <a:lstStyle/>
          <a:p>
            <a:pPr algn="r"/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Теоретическая база.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" y="476672"/>
            <a:ext cx="6733372" cy="118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1700808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Научно объяснять явления.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Оценивать и планировать научные исследования.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>
                <a:latin typeface="Arial" pitchFamily="34" charset="0"/>
                <a:ea typeface="Times New Roman"/>
                <a:cs typeface="Arial" pitchFamily="34" charset="0"/>
              </a:rPr>
              <a:t>Научно интерпретировать данные и доказательства</a:t>
            </a:r>
            <a:r>
              <a:rPr lang="ru-RU" sz="2400" dirty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98763" y="2793215"/>
            <a:ext cx="6372708" cy="8158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798763" y="2778026"/>
            <a:ext cx="6372708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Пять ступеней «полного акта мышления» Джона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Дьюи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11152" y="3549982"/>
            <a:ext cx="763284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latin typeface="Arial" pitchFamily="34" charset="0"/>
                <a:ea typeface="Calibri"/>
                <a:cs typeface="Arial" pitchFamily="34" charset="0"/>
              </a:rPr>
              <a:t>ощущение трудности;</a:t>
            </a:r>
          </a:p>
          <a:p>
            <a:pPr marL="742950" lvl="1" indent="-285750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latin typeface="Arial" pitchFamily="34" charset="0"/>
                <a:ea typeface="Calibri"/>
                <a:cs typeface="Arial" pitchFamily="34" charset="0"/>
              </a:rPr>
              <a:t>её обнаружение и определение;</a:t>
            </a:r>
          </a:p>
          <a:p>
            <a:pPr marL="742950" lvl="1" indent="-285750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latin typeface="Arial" pitchFamily="34" charset="0"/>
                <a:ea typeface="Calibri"/>
                <a:cs typeface="Arial" pitchFamily="34" charset="0"/>
              </a:rPr>
              <a:t>выдвижение возможного замысла её </a:t>
            </a:r>
            <a:r>
              <a:rPr lang="ru-RU" sz="2000" dirty="0" smtClean="0">
                <a:latin typeface="Arial" pitchFamily="34" charset="0"/>
                <a:ea typeface="Calibri"/>
                <a:cs typeface="Arial" pitchFamily="34" charset="0"/>
              </a:rPr>
              <a:t>решения</a:t>
            </a:r>
            <a:endParaRPr lang="ru-RU" sz="20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742950" lvl="1" indent="-285750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latin typeface="Arial" pitchFamily="34" charset="0"/>
                <a:ea typeface="Calibri"/>
                <a:cs typeface="Arial" pitchFamily="34" charset="0"/>
              </a:rPr>
              <a:t>формулировка выводов, следующих из предлагаемого решения </a:t>
            </a:r>
          </a:p>
          <a:p>
            <a:pPr marL="742950" lvl="1" indent="-285750">
              <a:lnSpc>
                <a:spcPct val="150000"/>
              </a:lnSpc>
              <a:spcAft>
                <a:spcPts val="700"/>
              </a:spcAft>
              <a:buFont typeface="Symbol"/>
              <a:buChar char=""/>
            </a:pPr>
            <a:r>
              <a:rPr lang="ru-RU" sz="2000" dirty="0">
                <a:latin typeface="Arial" pitchFamily="34" charset="0"/>
                <a:ea typeface="Calibri"/>
                <a:cs typeface="Arial" pitchFamily="34" charset="0"/>
              </a:rPr>
              <a:t>последующие наблюдения и эксперименты, позволяющие принять или отбросить </a:t>
            </a:r>
            <a:r>
              <a:rPr lang="ru-RU" sz="2000" dirty="0" smtClean="0">
                <a:latin typeface="Arial" pitchFamily="34" charset="0"/>
                <a:ea typeface="Calibri"/>
                <a:cs typeface="Arial" pitchFamily="34" charset="0"/>
              </a:rPr>
              <a:t>гипотезу.</a:t>
            </a:r>
            <a:endParaRPr lang="ru-RU" sz="2000" dirty="0">
              <a:effectLst/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4581127"/>
            <a:ext cx="252412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2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835496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Цель педагогического опыта.</a:t>
            </a:r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007569"/>
              </p:ext>
            </p:extLst>
          </p:nvPr>
        </p:nvGraphicFramePr>
        <p:xfrm>
          <a:off x="457200" y="836713"/>
          <a:ext cx="843528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C:\Users\Араповы\Desktop\учитель года\Электромагнитные качельки - Trim(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077072"/>
            <a:ext cx="1830026" cy="240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раповы\Desktop\учитель года\презентация - Trim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2160240" cy="285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61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Задачи педагогического опыта.</a:t>
            </a:r>
            <a:endParaRPr lang="ru-RU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20688"/>
            <a:ext cx="8640960" cy="6048672"/>
          </a:xfrm>
        </p:spPr>
        <p:txBody>
          <a:bodyPr>
            <a:normAutofit/>
          </a:bodyPr>
          <a:lstStyle/>
          <a:p>
            <a:pPr lvl="0" algn="just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>Проанализировать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 теоретические подходы 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к сущности  механизмов формирования ключевых компетенций.</a:t>
            </a:r>
            <a:endParaRPr lang="ru-RU" sz="2000" dirty="0">
              <a:solidFill>
                <a:schemeClr val="tx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lvl="0" algn="just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>Рассмотреть сущность и структуру 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учебно-исследовательской деятельности 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школьников.</a:t>
            </a:r>
            <a:endParaRPr lang="ru-RU" sz="2000" dirty="0">
              <a:solidFill>
                <a:schemeClr val="tx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lvl="0" algn="just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>Разработать педагогические  </a:t>
            </a:r>
            <a:r>
              <a:rPr lang="ru-RU" dirty="0" smtClean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>приемы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.</a:t>
            </a:r>
            <a:endParaRPr lang="ru-RU" sz="2000" dirty="0">
              <a:solidFill>
                <a:schemeClr val="tx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lvl="0" algn="just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Выстроить </a:t>
            </a:r>
            <a:r>
              <a:rPr lang="ru-RU" dirty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>систему многоуровневой учебно-исследовательской 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деятельности в процессе обучения.</a:t>
            </a:r>
            <a:endParaRPr lang="ru-RU" sz="2000" dirty="0">
              <a:solidFill>
                <a:schemeClr val="tx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5  </a:t>
            </a:r>
            <a:r>
              <a:rPr lang="ru-RU" dirty="0" smtClean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>Определить критерии 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, используемые 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для диагностики процесса формирования ключевых компетенций, составляющих основу естественнонаучной грамотности 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.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98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</TotalTime>
  <Words>2273</Words>
  <Application>Microsoft Office PowerPoint</Application>
  <PresentationFormat>Экран (4:3)</PresentationFormat>
  <Paragraphs>178</Paragraphs>
  <Slides>20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Исполнительная</vt:lpstr>
      <vt:lpstr>Муниципальное автономное общеобразовательное учреждение г. Владимира СОШ 47 </vt:lpstr>
      <vt:lpstr>Презентация PowerPoint</vt:lpstr>
      <vt:lpstr>Результаты российских 15-летних учащихся по естественнонаучной грамотности.</vt:lpstr>
      <vt:lpstr>Актуальность и перспективность.</vt:lpstr>
      <vt:lpstr>Практическая значимость.</vt:lpstr>
      <vt:lpstr>Ведущая идея. </vt:lpstr>
      <vt:lpstr>Теоретическая база.</vt:lpstr>
      <vt:lpstr>Цель педагогического опыта.</vt:lpstr>
      <vt:lpstr>Задачи педагогического опыта.</vt:lpstr>
      <vt:lpstr>Модель многоуровневой учебно-исследовательской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Организация внеурочной деятельности. </vt:lpstr>
      <vt:lpstr>Организация домашней работы  Домашние исследования имеют единую структуру </vt:lpstr>
      <vt:lpstr>Результативность опыта.</vt:lpstr>
      <vt:lpstr>Знаниевый критерий .</vt:lpstr>
      <vt:lpstr>Качественный критерий 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многоуровневой учебно-исследовательской деятельности как условие формирования ключевых компетенций, составляющих основу естественнонаучной гра-мотности у школьников в процессе обучения (на материа-ле предмета «Физика»)</dc:title>
  <dc:creator>Пользователь Windows</dc:creator>
  <cp:lastModifiedBy>Пользователь Windows</cp:lastModifiedBy>
  <cp:revision>82</cp:revision>
  <dcterms:created xsi:type="dcterms:W3CDTF">2024-01-03T08:26:17Z</dcterms:created>
  <dcterms:modified xsi:type="dcterms:W3CDTF">2024-02-03T13:12:16Z</dcterms:modified>
</cp:coreProperties>
</file>