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4" r:id="rId3"/>
    <p:sldId id="261" r:id="rId4"/>
    <p:sldId id="262" r:id="rId5"/>
    <p:sldId id="265" r:id="rId6"/>
    <p:sldId id="263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4D2AA-2E7D-4C79-817E-31FBCCA718B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4F74-2E48-4A9C-A51F-5B1B6CCF8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5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B4F74-2E48-4A9C-A51F-5B1B6CCF87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8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56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2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3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3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57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4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30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9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8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00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7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14809-245E-40CE-B830-67EB2FC0A65C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F4B7-B505-4585-A5E5-A516FF3EFC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2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65194"/>
              </p:ext>
            </p:extLst>
          </p:nvPr>
        </p:nvGraphicFramePr>
        <p:xfrm>
          <a:off x="179512" y="65202"/>
          <a:ext cx="8640960" cy="4011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66588"/>
                <a:gridCol w="288032"/>
              </a:tblGrid>
              <a:tr h="401187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66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71600" y="-2738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sz="7200" b="1" dirty="0" smtClean="0">
                <a:solidFill>
                  <a:srgbClr val="0070C0"/>
                </a:solidFill>
                <a:latin typeface="Propisi" pitchFamily="2" charset="0"/>
              </a:rPr>
              <a:t>12  </a:t>
            </a:r>
            <a:r>
              <a:rPr lang="ru-RU" sz="7200" b="1" dirty="0" smtClean="0">
                <a:solidFill>
                  <a:srgbClr val="0070C0"/>
                </a:solidFill>
                <a:latin typeface="Propisi" pitchFamily="2" charset="0"/>
              </a:rPr>
              <a:t>ноября.</a:t>
            </a:r>
          </a:p>
        </p:txBody>
      </p:sp>
      <p:sp>
        <p:nvSpPr>
          <p:cNvPr id="3" name="Овал 2"/>
          <p:cNvSpPr/>
          <p:nvPr/>
        </p:nvSpPr>
        <p:spPr>
          <a:xfrm>
            <a:off x="3491880" y="800708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7504" y="1700808"/>
            <a:ext cx="208823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568" y="11967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78851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70C0"/>
                </a:solidFill>
                <a:latin typeface="Propisi" pitchFamily="2" charset="0"/>
              </a:rPr>
              <a:t>Классная  работа.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1877923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Propisi" pitchFamily="2" charset="0"/>
              </a:rPr>
              <a:t>6 2</a:t>
            </a:r>
          </a:p>
        </p:txBody>
      </p:sp>
    </p:spTree>
    <p:extLst>
      <p:ext uri="{BB962C8B-B14F-4D97-AF65-F5344CB8AC3E}">
        <p14:creationId xmlns:p14="http://schemas.microsoft.com/office/powerpoint/2010/main" val="37478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2896"/>
            <a:ext cx="8496944" cy="167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321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00955"/>
              </p:ext>
            </p:extLst>
          </p:nvPr>
        </p:nvGraphicFramePr>
        <p:xfrm>
          <a:off x="179512" y="476676"/>
          <a:ext cx="8784974" cy="5616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</a:tblGrid>
              <a:tr h="4011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8424936" cy="328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73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42821"/>
              </p:ext>
            </p:extLst>
          </p:nvPr>
        </p:nvGraphicFramePr>
        <p:xfrm>
          <a:off x="179512" y="476676"/>
          <a:ext cx="8784974" cy="5616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</a:tblGrid>
              <a:tr h="4011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0145"/>
            <a:ext cx="8352928" cy="356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4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6639"/>
            <a:ext cx="84296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7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15407"/>
              </p:ext>
            </p:extLst>
          </p:nvPr>
        </p:nvGraphicFramePr>
        <p:xfrm>
          <a:off x="179512" y="476676"/>
          <a:ext cx="8784974" cy="5616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  <a:gridCol w="399317"/>
              </a:tblGrid>
              <a:tr h="4011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1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29278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93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Р.т.с</a:t>
            </a:r>
            <a:r>
              <a:rPr lang="ru-RU" dirty="0" smtClean="0"/>
              <a:t>. </a:t>
            </a:r>
            <a:r>
              <a:rPr lang="ru-RU" smtClean="0"/>
              <a:t>54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291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</Words>
  <Application>Microsoft Office PowerPoint</Application>
  <PresentationFormat>Экран (4:3)</PresentationFormat>
  <Paragraphs>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Р.т.с. 54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октября. Классная работа.</dc:title>
  <dc:creator>user</dc:creator>
  <cp:lastModifiedBy>admin</cp:lastModifiedBy>
  <cp:revision>23</cp:revision>
  <dcterms:created xsi:type="dcterms:W3CDTF">2016-10-03T09:29:32Z</dcterms:created>
  <dcterms:modified xsi:type="dcterms:W3CDTF">2024-11-09T03:48:12Z</dcterms:modified>
</cp:coreProperties>
</file>