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sldIdLst>
    <p:sldId id="268" r:id="rId2"/>
    <p:sldId id="256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1" r:id="rId15"/>
    <p:sldId id="280" r:id="rId16"/>
    <p:sldId id="282" r:id="rId17"/>
    <p:sldId id="283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0903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5" autoAdjust="0"/>
    <p:restoredTop sz="92132" autoAdjust="0"/>
  </p:normalViewPr>
  <p:slideViewPr>
    <p:cSldViewPr>
      <p:cViewPr>
        <p:scale>
          <a:sx n="70" d="100"/>
          <a:sy n="70" d="100"/>
        </p:scale>
        <p:origin x="-1368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2621A-DB3B-4C4E-9DFF-5AD2D2172775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1F317F-D8E3-49B3-A68B-6963B78110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267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646D5-EE4F-433F-84FE-4017CC6DFA0B}" type="datetimeFigureOut">
              <a:rPr lang="ru-RU"/>
              <a:pPr>
                <a:defRPr/>
              </a:pPr>
              <a:t>07.09.2023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BCF90-4530-4EC2-97AF-D8999C92F9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EA1E5-8F85-4665-AB66-4E05562A8448}" type="datetimeFigureOut">
              <a:rPr lang="ru-RU"/>
              <a:pPr>
                <a:defRPr/>
              </a:pPr>
              <a:t>07.09.2023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840D6-A534-429D-8746-349E971E93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B1705-5D4F-4782-B2D9-0CB85B11EE1D}" type="datetimeFigureOut">
              <a:rPr lang="ru-RU"/>
              <a:pPr>
                <a:defRPr/>
              </a:pPr>
              <a:t>07.09.2023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2C548-8CC3-4D7F-AD68-1D217C4AAE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5BC4C-C2BE-4418-A5DF-8529D86D9C00}" type="datetimeFigureOut">
              <a:rPr lang="ru-RU"/>
              <a:pPr>
                <a:defRPr/>
              </a:pPr>
              <a:t>07.09.2023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A76E7-D547-4692-8396-EDDF4CE523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72F03-F288-42CB-8565-C24DBEE67B6A}" type="datetimeFigureOut">
              <a:rPr lang="ru-RU"/>
              <a:pPr>
                <a:defRPr/>
              </a:pPr>
              <a:t>07.09.2023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4287F-C469-452D-98A5-61F846A12F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5FC72-6B4E-458D-9CF7-97E53AFE0327}" type="datetimeFigureOut">
              <a:rPr lang="ru-RU"/>
              <a:pPr>
                <a:defRPr/>
              </a:pPr>
              <a:t>07.09.2023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5B65F-28DD-400D-BD0F-E6E66D9AE3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7EE0C-A54E-4870-8CA4-60A44C7170ED}" type="datetimeFigureOut">
              <a:rPr lang="ru-RU"/>
              <a:pPr>
                <a:defRPr/>
              </a:pPr>
              <a:t>07.09.2023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83531-F60A-48E2-9222-76C5704CC8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7DB67-EEE2-4ED7-9F9D-7F1935E8FF04}" type="datetimeFigureOut">
              <a:rPr lang="ru-RU"/>
              <a:pPr>
                <a:defRPr/>
              </a:pPr>
              <a:t>07.09.2023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1D704-3F7C-4BA7-A158-34EE429037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B3520-B99E-4150-AB3F-ACE77BB98013}" type="datetimeFigureOut">
              <a:rPr lang="ru-RU"/>
              <a:pPr>
                <a:defRPr/>
              </a:pPr>
              <a:t>07.09.2023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F3A32-0A9C-4D95-BE76-73335EC135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6E1DB-1592-4EED-9F1B-23F67DD32C99}" type="datetimeFigureOut">
              <a:rPr lang="ru-RU"/>
              <a:pPr>
                <a:defRPr/>
              </a:pPr>
              <a:t>07.09.2023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5F12E-67E9-4F23-A2B3-F107D551B1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259AF-4888-455D-8169-27D3CEA405F3}" type="datetimeFigureOut">
              <a:rPr lang="ru-RU"/>
              <a:pPr>
                <a:defRPr/>
              </a:pPr>
              <a:t>07.09.2023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BB619-9D1A-4CB2-9DC0-8BF5EC1770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16FB8-DC25-4992-B90F-2101E7817B48}" type="datetimeFigureOut">
              <a:rPr lang="ru-RU"/>
              <a:pPr>
                <a:defRPr/>
              </a:pPr>
              <a:t>07.09.2023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1F642-8130-44D2-96C9-2402ADB4FE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F2A16B-7FB9-42DB-9327-27106F7C47F4}" type="datetimeFigureOut">
              <a:rPr lang="ru-RU"/>
              <a:pPr>
                <a:defRPr/>
              </a:pPr>
              <a:t>07.09.2023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90CBEF-39AF-40D5-A723-B5E5D31391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0" r:id="rId2"/>
    <p:sldLayoutId id="2147483722" r:id="rId3"/>
    <p:sldLayoutId id="2147483719" r:id="rId4"/>
    <p:sldLayoutId id="2147483718" r:id="rId5"/>
    <p:sldLayoutId id="2147483717" r:id="rId6"/>
    <p:sldLayoutId id="2147483723" r:id="rId7"/>
    <p:sldLayoutId id="2147483724" r:id="rId8"/>
    <p:sldLayoutId id="2147483725" r:id="rId9"/>
    <p:sldLayoutId id="2147483716" r:id="rId10"/>
    <p:sldLayoutId id="2147483726" r:id="rId11"/>
    <p:sldLayoutId id="214748371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71" r="995"/>
          <a:stretch/>
        </p:blipFill>
        <p:spPr bwMode="auto">
          <a:xfrm>
            <a:off x="-10914" y="5106"/>
            <a:ext cx="9144000" cy="6877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37" name="Rectangle 3"/>
          <p:cNvSpPr>
            <a:spLocks noGrp="1"/>
          </p:cNvSpPr>
          <p:nvPr>
            <p:ph type="body" idx="4294967295"/>
          </p:nvPr>
        </p:nvSpPr>
        <p:spPr>
          <a:xfrm>
            <a:off x="804026" y="52675"/>
            <a:ext cx="7128792" cy="2952328"/>
          </a:xfrm>
        </p:spPr>
        <p:txBody>
          <a:bodyPr/>
          <a:lstStyle/>
          <a:p>
            <a:pPr algn="ctr" eaLnBrk="1" hangingPunct="1">
              <a:buFont typeface="Symbol" pitchFamily="18" charset="2"/>
              <a:buNone/>
            </a:pPr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Мастер-класс «Голубь мира»       в технике оригами</a:t>
            </a:r>
            <a:endParaRPr lang="ru-RU" sz="4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56335">
            <a:off x="1237827" y="3433418"/>
            <a:ext cx="3550365" cy="2960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347864" y="3005003"/>
            <a:ext cx="24858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детей 5 – 6 лет</a:t>
            </a:r>
            <a:endParaRPr lang="ru-RU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20072" y="5589240"/>
            <a:ext cx="33372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Выполнила воспитатель:</a:t>
            </a:r>
          </a:p>
          <a:p>
            <a:pPr algn="r"/>
            <a:r>
              <a:rPr lang="ru-RU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Челяпина</a:t>
            </a:r>
            <a:r>
              <a:rPr lang="ru-RU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Ирина Юрьевна</a:t>
            </a:r>
            <a:endParaRPr lang="ru-RU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3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343775" cy="1031875"/>
          </a:xfrm>
        </p:spPr>
        <p:txBody>
          <a:bodyPr>
            <a:normAutofit/>
          </a:bodyPr>
          <a:lstStyle/>
          <a:p>
            <a:pPr algn="l" eaLnBrk="1" hangingPunct="1"/>
            <a:r>
              <a:rPr lang="ru-RU" sz="2800" b="1" dirty="0">
                <a:solidFill>
                  <a:srgbClr val="C00000"/>
                </a:solidFill>
                <a:latin typeface="Franklin Gothic Demi" pitchFamily="34" charset="0"/>
              </a:rPr>
              <a:t>6. Боковые углы закладываем внутрь заготовки.</a:t>
            </a:r>
            <a:endParaRPr lang="ru-RU" sz="2800" b="1" dirty="0" smtClean="0">
              <a:solidFill>
                <a:srgbClr val="C00000"/>
              </a:solidFill>
              <a:latin typeface="Franklin Gothic Demi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60" b="5074"/>
          <a:stretch/>
        </p:blipFill>
        <p:spPr>
          <a:xfrm>
            <a:off x="2915814" y="1052736"/>
            <a:ext cx="4781755" cy="554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05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3"/>
          <p:cNvSpPr>
            <a:spLocks noGrp="1"/>
          </p:cNvSpPr>
          <p:nvPr>
            <p:ph type="ctrTitle"/>
          </p:nvPr>
        </p:nvSpPr>
        <p:spPr>
          <a:xfrm>
            <a:off x="849243" y="404664"/>
            <a:ext cx="7343775" cy="1031875"/>
          </a:xfrm>
        </p:spPr>
        <p:txBody>
          <a:bodyPr>
            <a:normAutofit/>
          </a:bodyPr>
          <a:lstStyle/>
          <a:p>
            <a:pPr algn="l" eaLnBrk="1" hangingPunct="1"/>
            <a:r>
              <a:rPr lang="ru-RU" sz="2800" b="1" dirty="0">
                <a:solidFill>
                  <a:srgbClr val="C00000"/>
                </a:solidFill>
                <a:latin typeface="Franklin Gothic Demi" pitchFamily="34" charset="0"/>
              </a:rPr>
              <a:t>7. Полученную заготовку складываем пополам.</a:t>
            </a:r>
            <a:endParaRPr lang="ru-RU" sz="2800" b="1" dirty="0" smtClean="0">
              <a:solidFill>
                <a:srgbClr val="C00000"/>
              </a:solidFill>
              <a:latin typeface="Franklin Gothic Demi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6" t="11828" b="16646"/>
          <a:stretch/>
        </p:blipFill>
        <p:spPr>
          <a:xfrm>
            <a:off x="821350" y="1690339"/>
            <a:ext cx="7675127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06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3"/>
          <p:cNvSpPr>
            <a:spLocks noGrp="1"/>
          </p:cNvSpPr>
          <p:nvPr>
            <p:ph type="ctrTitle"/>
          </p:nvPr>
        </p:nvSpPr>
        <p:spPr>
          <a:xfrm>
            <a:off x="900112" y="404664"/>
            <a:ext cx="7343775" cy="1031875"/>
          </a:xfrm>
        </p:spPr>
        <p:txBody>
          <a:bodyPr>
            <a:normAutofit/>
          </a:bodyPr>
          <a:lstStyle/>
          <a:p>
            <a:pPr algn="l" eaLnBrk="1" hangingPunct="1"/>
            <a:r>
              <a:rPr lang="ru-RU" sz="2800" b="1" dirty="0">
                <a:solidFill>
                  <a:srgbClr val="C00000"/>
                </a:solidFill>
                <a:latin typeface="Franklin Gothic Demi" pitchFamily="34" charset="0"/>
              </a:rPr>
              <a:t>8. С обоих сторон заготовки делаем складку "долина".</a:t>
            </a:r>
            <a:endParaRPr lang="ru-RU" sz="2800" b="1" dirty="0" smtClean="0">
              <a:solidFill>
                <a:srgbClr val="C00000"/>
              </a:solidFill>
              <a:latin typeface="Franklin Gothic Demi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663401"/>
            <a:ext cx="6624736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86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67" y="476833"/>
            <a:ext cx="7776864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62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3"/>
          <p:cNvSpPr>
            <a:spLocks noGrp="1"/>
          </p:cNvSpPr>
          <p:nvPr>
            <p:ph type="ctrTitle"/>
          </p:nvPr>
        </p:nvSpPr>
        <p:spPr>
          <a:xfrm>
            <a:off x="612601" y="332656"/>
            <a:ext cx="7343775" cy="1031875"/>
          </a:xfrm>
        </p:spPr>
        <p:txBody>
          <a:bodyPr>
            <a:normAutofit/>
          </a:bodyPr>
          <a:lstStyle/>
          <a:p>
            <a:pPr algn="l" eaLnBrk="1" hangingPunct="1"/>
            <a:r>
              <a:rPr lang="ru-RU" sz="2800" b="1" dirty="0">
                <a:solidFill>
                  <a:srgbClr val="C00000"/>
                </a:solidFill>
                <a:latin typeface="Franklin Gothic Demi" pitchFamily="34" charset="0"/>
              </a:rPr>
              <a:t>9. Формируем </a:t>
            </a:r>
            <a:r>
              <a:rPr lang="ru-RU" sz="2800" b="1" dirty="0" smtClean="0">
                <a:solidFill>
                  <a:srgbClr val="C00000"/>
                </a:solidFill>
                <a:latin typeface="Franklin Gothic Demi" pitchFamily="34" charset="0"/>
              </a:rPr>
              <a:t>голову и крылья </a:t>
            </a:r>
            <a:r>
              <a:rPr lang="ru-RU" sz="2800" b="1" dirty="0">
                <a:solidFill>
                  <a:srgbClr val="C00000"/>
                </a:solidFill>
                <a:latin typeface="Franklin Gothic Demi" pitchFamily="34" charset="0"/>
              </a:rPr>
              <a:t>голубя как показано на </a:t>
            </a:r>
            <a:r>
              <a:rPr lang="ru-RU" sz="2800" b="1" dirty="0" smtClean="0">
                <a:solidFill>
                  <a:srgbClr val="C00000"/>
                </a:solidFill>
                <a:latin typeface="Franklin Gothic Demi" pitchFamily="34" charset="0"/>
              </a:rPr>
              <a:t>фотографии.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8" t="7496" r="5438" b="11347"/>
          <a:stretch/>
        </p:blipFill>
        <p:spPr>
          <a:xfrm>
            <a:off x="1259630" y="1628800"/>
            <a:ext cx="6949277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08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3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7343775" cy="1031875"/>
          </a:xfrm>
        </p:spPr>
        <p:txBody>
          <a:bodyPr>
            <a:normAutofit/>
          </a:bodyPr>
          <a:lstStyle/>
          <a:p>
            <a:pPr algn="l" eaLnBrk="1" hangingPunct="1"/>
            <a:r>
              <a:rPr lang="ru-RU" sz="2800" b="1" dirty="0" smtClean="0">
                <a:solidFill>
                  <a:srgbClr val="C00000"/>
                </a:solidFill>
                <a:latin typeface="Franklin Gothic Demi" pitchFamily="34" charset="0"/>
              </a:rPr>
              <a:t>10</a:t>
            </a:r>
            <a:r>
              <a:rPr lang="ru-RU" sz="2800" b="1" dirty="0">
                <a:solidFill>
                  <a:srgbClr val="C00000"/>
                </a:solidFill>
                <a:latin typeface="Franklin Gothic Demi" pitchFamily="34" charset="0"/>
              </a:rPr>
              <a:t>. </a:t>
            </a:r>
            <a:r>
              <a:rPr lang="ru-RU" sz="2800" b="1" dirty="0" smtClean="0">
                <a:solidFill>
                  <a:srgbClr val="C00000"/>
                </a:solidFill>
                <a:latin typeface="Franklin Gothic Demi" pitchFamily="34" charset="0"/>
              </a:rPr>
              <a:t>Далее формируем </a:t>
            </a:r>
            <a:r>
              <a:rPr lang="ru-RU" sz="2800" b="1" dirty="0">
                <a:solidFill>
                  <a:srgbClr val="C00000"/>
                </a:solidFill>
                <a:latin typeface="Franklin Gothic Demi" pitchFamily="34" charset="0"/>
              </a:rPr>
              <a:t>хвост голубя.</a:t>
            </a:r>
            <a:endParaRPr lang="ru-RU" sz="2800" b="1" dirty="0" smtClean="0">
              <a:solidFill>
                <a:srgbClr val="C00000"/>
              </a:solidFill>
              <a:latin typeface="Franklin Gothic Demi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412776"/>
            <a:ext cx="6912768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44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3"/>
          <p:cNvSpPr>
            <a:spLocks noGrp="1"/>
          </p:cNvSpPr>
          <p:nvPr>
            <p:ph type="ctrTitle"/>
          </p:nvPr>
        </p:nvSpPr>
        <p:spPr>
          <a:xfrm>
            <a:off x="899592" y="11219"/>
            <a:ext cx="7343775" cy="1031875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200" b="1" dirty="0" smtClean="0">
                <a:solidFill>
                  <a:srgbClr val="C00000"/>
                </a:solidFill>
                <a:latin typeface="Franklin Gothic Demi" pitchFamily="34" charset="0"/>
              </a:rPr>
              <a:t>Наш </a:t>
            </a:r>
            <a:r>
              <a:rPr lang="ru-RU" sz="3200" b="1" dirty="0">
                <a:solidFill>
                  <a:srgbClr val="C00000"/>
                </a:solidFill>
                <a:latin typeface="Franklin Gothic Demi" pitchFamily="34" charset="0"/>
              </a:rPr>
              <a:t>красавец голубь мира </a:t>
            </a:r>
            <a:r>
              <a:rPr lang="ru-RU" sz="3200" b="1" dirty="0" smtClean="0">
                <a:solidFill>
                  <a:srgbClr val="C00000"/>
                </a:solidFill>
                <a:latin typeface="Franklin Gothic Demi" pitchFamily="34" charset="0"/>
              </a:rPr>
              <a:t>готов!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145573"/>
            <a:ext cx="7200800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86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3"/>
          <p:cNvSpPr>
            <a:spLocks noGrp="1"/>
          </p:cNvSpPr>
          <p:nvPr>
            <p:ph type="ctrTitle"/>
          </p:nvPr>
        </p:nvSpPr>
        <p:spPr>
          <a:xfrm>
            <a:off x="971600" y="2420888"/>
            <a:ext cx="7343775" cy="1031875"/>
          </a:xfrm>
        </p:spPr>
        <p:txBody>
          <a:bodyPr>
            <a:normAutofit/>
          </a:bodyPr>
          <a:lstStyle/>
          <a:p>
            <a:pPr eaLnBrk="1" hangingPunct="1"/>
            <a:r>
              <a:rPr lang="ru-RU" b="1" dirty="0" smtClean="0">
                <a:solidFill>
                  <a:srgbClr val="C00000"/>
                </a:solidFill>
                <a:latin typeface="Franklin Gothic Demi" pitchFamily="34" charset="0"/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195841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3"/>
          <p:cNvSpPr>
            <a:spLocks noGrp="1"/>
          </p:cNvSpPr>
          <p:nvPr>
            <p:ph type="ctrTitle"/>
          </p:nvPr>
        </p:nvSpPr>
        <p:spPr>
          <a:xfrm>
            <a:off x="611560" y="0"/>
            <a:ext cx="7343775" cy="1031875"/>
          </a:xfrm>
        </p:spPr>
        <p:txBody>
          <a:bodyPr>
            <a:normAutofit/>
          </a:bodyPr>
          <a:lstStyle/>
          <a:p>
            <a:pPr algn="l" eaLnBrk="1" hangingPunct="1"/>
            <a:r>
              <a:rPr lang="ru-RU" sz="2800" b="1" dirty="0" smtClean="0">
                <a:solidFill>
                  <a:srgbClr val="C00000"/>
                </a:solidFill>
                <a:latin typeface="Franklin Gothic Demi" pitchFamily="34" charset="0"/>
              </a:rPr>
              <a:t>Для выполнения работы нам понадобится: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9552" y="1537780"/>
            <a:ext cx="3974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FF0000"/>
                </a:solidFill>
              </a:rPr>
              <a:t>Квадрат белой бумаги.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00" t="11623" r="9983" b="3168"/>
          <a:stretch/>
        </p:blipFill>
        <p:spPr bwMode="auto">
          <a:xfrm rot="479762">
            <a:off x="4489937" y="1627205"/>
            <a:ext cx="3996658" cy="4142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3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8280920" cy="1031875"/>
          </a:xfrm>
        </p:spPr>
        <p:txBody>
          <a:bodyPr>
            <a:normAutofit/>
          </a:bodyPr>
          <a:lstStyle/>
          <a:p>
            <a:pPr algn="l" eaLnBrk="1" hangingPunct="1"/>
            <a:r>
              <a:rPr lang="ru-RU" sz="2800" b="1" dirty="0" smtClean="0">
                <a:solidFill>
                  <a:srgbClr val="C00000"/>
                </a:solidFill>
                <a:latin typeface="Franklin Gothic Demi" pitchFamily="34" charset="0"/>
              </a:rPr>
              <a:t>1. </a:t>
            </a:r>
            <a:r>
              <a:rPr lang="ru-RU" sz="2800" b="1" dirty="0">
                <a:solidFill>
                  <a:srgbClr val="C00000"/>
                </a:solidFill>
                <a:latin typeface="Franklin Gothic Demi" pitchFamily="34" charset="0"/>
              </a:rPr>
              <a:t>Берем квадрат белой бумаги и складываем его пополам.</a:t>
            </a:r>
            <a:endParaRPr lang="ru-RU" sz="2800" b="1" dirty="0" smtClean="0">
              <a:solidFill>
                <a:srgbClr val="C00000"/>
              </a:solidFill>
              <a:latin typeface="Franklin Gothic Demi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428925"/>
            <a:ext cx="7056784" cy="5292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08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5" t="6026" r="4388" b="19010"/>
          <a:stretch/>
        </p:blipFill>
        <p:spPr>
          <a:xfrm>
            <a:off x="494964" y="980728"/>
            <a:ext cx="8210788" cy="5011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06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3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343775" cy="1031875"/>
          </a:xfrm>
        </p:spPr>
        <p:txBody>
          <a:bodyPr>
            <a:normAutofit/>
          </a:bodyPr>
          <a:lstStyle/>
          <a:p>
            <a:pPr algn="l" eaLnBrk="1" hangingPunct="1"/>
            <a:r>
              <a:rPr lang="ru-RU" sz="2800" b="1" dirty="0">
                <a:solidFill>
                  <a:srgbClr val="C00000"/>
                </a:solidFill>
                <a:latin typeface="Franklin Gothic Demi" pitchFamily="34" charset="0"/>
              </a:rPr>
              <a:t>2. </a:t>
            </a:r>
            <a:r>
              <a:rPr lang="ru-RU" sz="2800" b="1" dirty="0" smtClean="0">
                <a:solidFill>
                  <a:srgbClr val="C00000"/>
                </a:solidFill>
                <a:latin typeface="Franklin Gothic Demi" pitchFamily="34" charset="0"/>
              </a:rPr>
              <a:t>Полученный </a:t>
            </a:r>
            <a:r>
              <a:rPr lang="ru-RU" sz="2800" b="1" dirty="0">
                <a:solidFill>
                  <a:srgbClr val="C00000"/>
                </a:solidFill>
                <a:latin typeface="Franklin Gothic Demi" pitchFamily="34" charset="0"/>
              </a:rPr>
              <a:t>треугольник складываем пополам. </a:t>
            </a:r>
            <a:endParaRPr lang="ru-RU" sz="2800" b="1" dirty="0" smtClean="0">
              <a:solidFill>
                <a:srgbClr val="C00000"/>
              </a:solidFill>
              <a:latin typeface="Franklin Gothic Demi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94" t="9394" b="8844"/>
          <a:stretch/>
        </p:blipFill>
        <p:spPr>
          <a:xfrm>
            <a:off x="899592" y="1628800"/>
            <a:ext cx="7700987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19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3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343775" cy="1031875"/>
          </a:xfrm>
        </p:spPr>
        <p:txBody>
          <a:bodyPr>
            <a:normAutofit/>
          </a:bodyPr>
          <a:lstStyle/>
          <a:p>
            <a:pPr algn="l" eaLnBrk="1" hangingPunct="1"/>
            <a:r>
              <a:rPr lang="ru-RU" sz="2800" b="1" dirty="0">
                <a:solidFill>
                  <a:srgbClr val="C00000"/>
                </a:solidFill>
                <a:latin typeface="Franklin Gothic Demi" pitchFamily="34" charset="0"/>
              </a:rPr>
              <a:t>3. Разворачиваем заготовку и </a:t>
            </a:r>
            <a:r>
              <a:rPr lang="ru-RU" sz="2800" b="1" dirty="0" smtClean="0">
                <a:solidFill>
                  <a:srgbClr val="C00000"/>
                </a:solidFill>
                <a:latin typeface="Franklin Gothic Demi" pitchFamily="34" charset="0"/>
              </a:rPr>
              <a:t>загибаем </a:t>
            </a:r>
            <a:r>
              <a:rPr lang="ru-RU" sz="2800" b="1" dirty="0">
                <a:solidFill>
                  <a:srgbClr val="C00000"/>
                </a:solidFill>
                <a:latin typeface="Franklin Gothic Demi" pitchFamily="34" charset="0"/>
              </a:rPr>
              <a:t>боковые углы к вершине.</a:t>
            </a:r>
            <a:endParaRPr lang="ru-RU" sz="2800" b="1" dirty="0" smtClean="0">
              <a:solidFill>
                <a:srgbClr val="C00000"/>
              </a:solidFill>
              <a:latin typeface="Franklin Gothic Demi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556792"/>
            <a:ext cx="6336704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00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3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343775" cy="1031875"/>
          </a:xfrm>
        </p:spPr>
        <p:txBody>
          <a:bodyPr>
            <a:normAutofit/>
          </a:bodyPr>
          <a:lstStyle/>
          <a:p>
            <a:pPr algn="l" eaLnBrk="1" hangingPunct="1"/>
            <a:r>
              <a:rPr lang="ru-RU" sz="2800" b="1" dirty="0">
                <a:solidFill>
                  <a:srgbClr val="C00000"/>
                </a:solidFill>
                <a:latin typeface="Franklin Gothic Demi" pitchFamily="34" charset="0"/>
              </a:rPr>
              <a:t>4. Полученный ромб складываем пополам и разворачиваем.</a:t>
            </a:r>
            <a:endParaRPr lang="ru-RU" sz="2800" b="1" dirty="0" smtClean="0">
              <a:solidFill>
                <a:srgbClr val="C00000"/>
              </a:solidFill>
              <a:latin typeface="Franklin Gothic Demi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9" t="4734" r="6207" b="21349"/>
          <a:stretch/>
        </p:blipFill>
        <p:spPr>
          <a:xfrm>
            <a:off x="971599" y="1628530"/>
            <a:ext cx="7524369" cy="465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12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76672"/>
            <a:ext cx="7776864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2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3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343775" cy="1031875"/>
          </a:xfrm>
        </p:spPr>
        <p:txBody>
          <a:bodyPr>
            <a:normAutofit/>
          </a:bodyPr>
          <a:lstStyle/>
          <a:p>
            <a:pPr algn="l" eaLnBrk="1" hangingPunct="1"/>
            <a:r>
              <a:rPr lang="ru-RU" sz="2800" b="1" dirty="0">
                <a:solidFill>
                  <a:srgbClr val="C00000"/>
                </a:solidFill>
                <a:latin typeface="Franklin Gothic Demi" pitchFamily="34" charset="0"/>
              </a:rPr>
              <a:t>5. Теперь загибаем боковые углы ромба и разворачиваем их.</a:t>
            </a:r>
            <a:endParaRPr lang="ru-RU" sz="2800" b="1" dirty="0" smtClean="0">
              <a:solidFill>
                <a:srgbClr val="C00000"/>
              </a:solidFill>
              <a:latin typeface="Franklin Gothic Demi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37" b="16020"/>
          <a:stretch/>
        </p:blipFill>
        <p:spPr>
          <a:xfrm>
            <a:off x="2000250" y="1556792"/>
            <a:ext cx="5308054" cy="5056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16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297</TotalTime>
  <Words>133</Words>
  <Application>Microsoft Office PowerPoint</Application>
  <PresentationFormat>Экран (4:3)</PresentationFormat>
  <Paragraphs>18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Волна</vt:lpstr>
      <vt:lpstr>Презентация PowerPoint</vt:lpstr>
      <vt:lpstr>Для выполнения работы нам понадобится:</vt:lpstr>
      <vt:lpstr>1. Берем квадрат белой бумаги и складываем его пополам.</vt:lpstr>
      <vt:lpstr>Презентация PowerPoint</vt:lpstr>
      <vt:lpstr>2. Полученный треугольник складываем пополам. </vt:lpstr>
      <vt:lpstr>3. Разворачиваем заготовку и загибаем боковые углы к вершине.</vt:lpstr>
      <vt:lpstr>4. Полученный ромб складываем пополам и разворачиваем.</vt:lpstr>
      <vt:lpstr>Презентация PowerPoint</vt:lpstr>
      <vt:lpstr>5. Теперь загибаем боковые углы ромба и разворачиваем их.</vt:lpstr>
      <vt:lpstr>6. Боковые углы закладываем внутрь заготовки.</vt:lpstr>
      <vt:lpstr>7. Полученную заготовку складываем пополам.</vt:lpstr>
      <vt:lpstr>8. С обоих сторон заготовки делаем складку "долина".</vt:lpstr>
      <vt:lpstr>Презентация PowerPoint</vt:lpstr>
      <vt:lpstr>9. Формируем голову и крылья голубя как показано на фотографии.</vt:lpstr>
      <vt:lpstr>10. Далее формируем хвост голубя.</vt:lpstr>
      <vt:lpstr>Наш красавец голубь мира готов!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Saint</dc:creator>
  <cp:lastModifiedBy>Admin</cp:lastModifiedBy>
  <cp:revision>18</cp:revision>
  <dcterms:created xsi:type="dcterms:W3CDTF">2015-06-04T13:14:13Z</dcterms:created>
  <dcterms:modified xsi:type="dcterms:W3CDTF">2023-09-07T10:38:24Z</dcterms:modified>
</cp:coreProperties>
</file>