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8" r:id="rId4"/>
    <p:sldId id="322" r:id="rId5"/>
    <p:sldId id="311" r:id="rId6"/>
    <p:sldId id="323" r:id="rId7"/>
    <p:sldId id="312" r:id="rId8"/>
    <p:sldId id="315" r:id="rId9"/>
    <p:sldId id="304" r:id="rId10"/>
    <p:sldId id="258" r:id="rId11"/>
    <p:sldId id="259" r:id="rId12"/>
    <p:sldId id="282" r:id="rId13"/>
    <p:sldId id="281" r:id="rId14"/>
    <p:sldId id="260" r:id="rId15"/>
    <p:sldId id="264" r:id="rId16"/>
    <p:sldId id="265" r:id="rId17"/>
    <p:sldId id="266" r:id="rId18"/>
    <p:sldId id="267" r:id="rId19"/>
    <p:sldId id="319" r:id="rId20"/>
    <p:sldId id="268" r:id="rId21"/>
    <p:sldId id="271" r:id="rId22"/>
    <p:sldId id="285" r:id="rId23"/>
    <p:sldId id="274" r:id="rId24"/>
    <p:sldId id="279" r:id="rId25"/>
    <p:sldId id="318" r:id="rId26"/>
    <p:sldId id="327" r:id="rId27"/>
    <p:sldId id="324" r:id="rId28"/>
    <p:sldId id="276" r:id="rId29"/>
    <p:sldId id="280" r:id="rId30"/>
    <p:sldId id="287" r:id="rId31"/>
    <p:sldId id="288" r:id="rId32"/>
    <p:sldId id="320" r:id="rId33"/>
    <p:sldId id="321" r:id="rId34"/>
    <p:sldId id="289" r:id="rId35"/>
    <p:sldId id="317" r:id="rId36"/>
    <p:sldId id="296" r:id="rId37"/>
    <p:sldId id="295" r:id="rId38"/>
    <p:sldId id="297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74CFD-9677-49DD-8611-0EBD350EDDE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8240C4-A1EC-476E-8D2C-D7BC5E2FF1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h13.oskoluno.ru/index.php/%D0%A4%D0%B0%D0%B9%D0%BB:%D0%A0%D0%B8%D1%81%D1%83%D0%BD%D0%BE%D0%BA3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407196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Нейропсихологические </a:t>
            </a:r>
            <a:r>
              <a:rPr lang="ru-RU" sz="5400" dirty="0" err="1" smtClean="0">
                <a:solidFill>
                  <a:srgbClr val="FFFF00"/>
                </a:solidFill>
              </a:rPr>
              <a:t>физминуки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в работе с детьми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357694"/>
            <a:ext cx="7772400" cy="15716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Составила: учитель-логопед, педагог-дефектолог  МОУ «</a:t>
            </a:r>
            <a:r>
              <a:rPr lang="ru-RU" b="1" dirty="0" err="1" smtClean="0">
                <a:solidFill>
                  <a:srgbClr val="002060"/>
                </a:solidFill>
              </a:rPr>
              <a:t>Иогачская</a:t>
            </a:r>
            <a:r>
              <a:rPr lang="ru-RU" b="1" dirty="0" smtClean="0">
                <a:solidFill>
                  <a:srgbClr val="002060"/>
                </a:solidFill>
              </a:rPr>
              <a:t> СОШ»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Жукова Татьяна Викторовна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5716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 </a:t>
            </a:r>
            <a:r>
              <a:rPr lang="ru-RU" sz="2700" dirty="0" smtClean="0"/>
              <a:t>Развивая моторику у детей, мы создаём предпосылки для становления многих психических процессов. Учёными доказано положительное влияние манипуляций рук на функции высшей нервной деятельности, развитие речи, мышления, памяти, внимания, восприятия. </a:t>
            </a:r>
            <a:endParaRPr lang="ru-RU" sz="2700" dirty="0"/>
          </a:p>
        </p:txBody>
      </p:sp>
      <p:pic>
        <p:nvPicPr>
          <p:cNvPr id="4" name="Содержимое 3" descr="kak-nauchit-rebenka-govorit-detskie-ruki-1024x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836712"/>
            <a:ext cx="4554294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5716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Дети, которым удаются изолированные движения пальцев – говорящие дети. Чем интенсивнее </a:t>
            </a:r>
            <a:r>
              <a:rPr lang="ru-RU" sz="2400" dirty="0" err="1" smtClean="0"/>
              <a:t>кинезиологическая</a:t>
            </a:r>
            <a:r>
              <a:rPr lang="ru-RU" sz="2400" dirty="0" smtClean="0"/>
              <a:t> тренировка, тем значительнее положительные изменения.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90650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562" y="757236"/>
            <a:ext cx="6341710" cy="3957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8245" cy="557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7"/>
            <a:ext cx="8352928" cy="6246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2304256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5400" b="1" dirty="0" err="1" smtClean="0">
                <a:solidFill>
                  <a:srgbClr val="7030A0"/>
                </a:solidFill>
              </a:rPr>
              <a:t>Кинезиологические</a:t>
            </a:r>
            <a:r>
              <a:rPr lang="ru-RU" sz="5400" b="1" dirty="0" smtClean="0">
                <a:solidFill>
                  <a:srgbClr val="7030A0"/>
                </a:solidFill>
              </a:rPr>
              <a:t> упражнения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Рисунок3.jpg">
            <a:hlinkClick r:id="rId2"/>
          </p:cNvPr>
          <p:cNvPicPr/>
          <p:nvPr/>
        </p:nvPicPr>
        <p:blipFill>
          <a:blip r:embed="rId3" cstate="print"/>
          <a:srcRect l="2778" r="13889"/>
          <a:stretch>
            <a:fillRect/>
          </a:stretch>
        </p:blipFill>
        <p:spPr bwMode="auto">
          <a:xfrm>
            <a:off x="3275856" y="3717032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5037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«Крюки».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Помогают вовлечься в любой процесс и полноценно воспринимать информацию. Активизируют работу интеллект – тело. Упражнение советуют использовать тем, кто находится в состоянии стресса, чтобы успокоиться и переключить внимание. Повторить 8–10 раз.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135732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Исходное положение: можно выполнять стоя, сидя, лежа. Скрестите лодыжки ног, как удобно. Затем вытяните руки вперед, скрестив ладони друг к другу, сцепив пальцы в замок, вывернуть руки внутрь на уровне груди так, чтобы локти были направлены вниз. 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278816_1737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98134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574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« Кулак - ребро - ладонь».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Это упражнение улучшает мыслительную деятельность, синхронизирует работу полушарий, способствует запоминанию, повышает устойчивость внимания, активизирует процессы письма и чтения.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61048"/>
            <a:ext cx="8183880" cy="18722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Исходное положение: сидя, руки находятся на плоскости стола. Три положения руки последовательно сменяют друг друга. Сжатая в кулак ладонь, положение ладони ребром на плоскости стола. Выполняется сначала правой рукой, затем левой рукой, потом двумя руками вместе. Количество повторений 8-10 раз.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ello_html_3908e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2237" y="1124744"/>
            <a:ext cx="3819525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воздухе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t1723648992a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28800"/>
            <a:ext cx="7086600" cy="438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2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5037042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solidFill>
                  <a:srgbClr val="FF0000"/>
                </a:solidFill>
              </a:rPr>
              <a:t> 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 о развитии головного мозга через движение, о развитии умственных способностей и физического здоровья через определённые двигательные упражнения.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движений, позволяющих активизировать межполушарное взаимодействие, при котором полушария обмениваются информацией, происходит синхронизация их работы.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643074"/>
          </a:xfrm>
        </p:spPr>
        <p:txBody>
          <a:bodyPr>
            <a:normAutofit fontScale="90000"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</a:rPr>
              <a:t>«</a:t>
            </a:r>
            <a:r>
              <a:rPr lang="ru-RU" sz="2700" b="1" u="sng" dirty="0" smtClean="0">
                <a:solidFill>
                  <a:srgbClr val="7030A0"/>
                </a:solidFill>
              </a:rPr>
              <a:t>Лезгинка». </a:t>
            </a:r>
            <a:r>
              <a:rPr lang="ru-RU" sz="2700" dirty="0" smtClean="0">
                <a:solidFill>
                  <a:srgbClr val="002060"/>
                </a:solidFill>
              </a:rPr>
              <a:t>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Повторите 6-8 раз. Добивайтесь высокой скорости смены положений.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104456" cy="2376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46805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rgbClr val="002060"/>
                </a:solidFill>
              </a:rPr>
              <a:t>Упражнение «Слон»                                            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Исходное </a:t>
            </a:r>
            <a:r>
              <a:rPr lang="ru-RU" sz="2700" dirty="0" smtClean="0">
                <a:solidFill>
                  <a:srgbClr val="002060"/>
                </a:solidFill>
              </a:rPr>
              <a:t>положение: стоя. Встаньте в расслабленную позу. Колени слегка согнуты. Наклоните голову к плечу. От этого плеча вытяните руку вперёд, как хобот. Рука рисует «Ленивую восьмёрку», начиная от центра зрительного поля вверх и против часовой стрелки; при этом глаза следят за движением кончиков пальцев.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Упражнение выполнять медленно от трёх до пяти раз левой рукой, прижатой к левому уху, и столько же раз правой рукой, прижатой к правому уху.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керамическая_череп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09120"/>
            <a:ext cx="3168352" cy="190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NIVAYa-VOSMERKA-dlya-glaz-uprazhnenie-po-kineziologi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5865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736"/>
            <a:ext cx="8183880" cy="46084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u="sng" dirty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«Ухо – нос – хлопок»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Улучшает мыслительную деятельность, повышает стрессоустойчивость, способствует самоконтролю, произвольности деятельности.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0828" cy="6045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Заяц-Коза-Вилка»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9626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5456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двумя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536504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6" y="404664"/>
            <a:ext cx="8856984" cy="63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71546"/>
            <a:ext cx="8183880" cy="49656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 </a:t>
            </a:r>
            <a:r>
              <a:rPr lang="ru-RU" sz="4400" dirty="0" smtClean="0"/>
              <a:t>В комплексы </a:t>
            </a:r>
            <a:r>
              <a:rPr lang="ru-RU" sz="4400" dirty="0" err="1" smtClean="0"/>
              <a:t>кинезиологических</a:t>
            </a:r>
            <a:r>
              <a:rPr lang="ru-RU" sz="4400" dirty="0" smtClean="0"/>
              <a:t> упражнений включают: растяжки, дыхательные упражнения, </a:t>
            </a:r>
            <a:r>
              <a:rPr lang="ru-RU" sz="4400" dirty="0" err="1" smtClean="0"/>
              <a:t>глазодвигательные</a:t>
            </a:r>
            <a:r>
              <a:rPr lang="ru-RU" sz="4400" dirty="0" smtClean="0"/>
              <a:t> упражнения, телесные упражнения, упражнения для развития мелкой моторики, упражнения на релаксацию и массаж.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64307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Дыхательные упражнения улучшают ритмику организма, развивают самоконтроль и произвольность.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48465"/>
            <a:ext cx="7286676" cy="4166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rain2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16424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466495"/>
            <a:ext cx="403244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Мозг человека представляет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собой «содружество» функционально  ассиметричных полушарий –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левого и правого,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каждое из которых –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не зеркальное отображение другого, 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 необходимое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дополнение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224341"/>
            <a:ext cx="7020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Для того, чтобы творчески осмыслить любую проблему, необходимы оба полушария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485778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</a:rPr>
              <a:t>Глазодвигательные</a:t>
            </a:r>
            <a:r>
              <a:rPr lang="ru-RU" sz="4000" dirty="0" smtClean="0">
                <a:solidFill>
                  <a:srgbClr val="002060"/>
                </a:solidFill>
              </a:rPr>
              <a:t> упражнения позволяют расширить поле зрения, улучшить восприятие. Однонаправленные и разнонаправленные  движения языка и глаз развивают межполушарное взаимодействие и повышают энергетику организма.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yeg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71480"/>
            <a:ext cx="8064896" cy="573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16400"/>
          <a:stretch/>
        </p:blipFill>
        <p:spPr>
          <a:xfrm>
            <a:off x="2627784" y="1196752"/>
            <a:ext cx="42484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0601"/>
          <a:stretch/>
        </p:blipFill>
        <p:spPr>
          <a:xfrm>
            <a:off x="2195736" y="1052736"/>
            <a:ext cx="48245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71546"/>
            <a:ext cx="8183880" cy="42862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При выполнении телесных движений развивается межполушарное взаимодействие, снимаются непроизвольные непреднамеренные движения и мышечные зажимы.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9992" y="704088"/>
            <a:ext cx="4174636" cy="5101177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/>
          <a:stretch/>
        </p:blipFill>
        <p:spPr bwMode="auto">
          <a:xfrm>
            <a:off x="457200" y="1883587"/>
            <a:ext cx="3898776" cy="39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47752"/>
            <a:ext cx="6929486" cy="4667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42984"/>
            <a:ext cx="8183880" cy="48941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Человеку для закрепления мысли необходимо движение. Запомните, что неподвижный ребёнок не обучаем! Не ругайте его за излишнюю двигательную активность на уроке!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465465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30225"/>
            <a:ext cx="8143931" cy="5613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00174"/>
            <a:ext cx="818388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отдых –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день –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сегодня.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дар –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богатство-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здоровье! 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4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мозга-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0BD0D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математическое, знаковое, речевое, логическое, аналитическое- отвечает за восприятие слуховой информации, постановку целей и построение программ.</a:t>
            </a: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8953"/>
            <a:ext cx="4038600" cy="31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Левое полушарие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Отвечает за логическое – аналитическое мышление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Анализирует факты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Обрабатывает информацию последовательно по этапам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Обеспечивает процессы индуктивного мышления (вначале осуществляется процесс анализа, а затем синтеза)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Обрабатывает вербальную информацию: отвечает за языковые способности: контролирует речь, а также способности к чтению и письму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Запоминает стихотворные строки, факты, имена, даты и их написание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Понимает только буквальный смысл слов того, что слышим или читаем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Планирует будущее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Контролирует движение правой половины тела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Отвечает за музыкальное образование, понимание смысла музыкальных произведений. Различение ритма музыки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Отвечает за математические способности, работу с числами, формулами, таблицами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Отвечает за планирование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</a:t>
            </a: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полушарие</a:t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мозга-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3600" b="1" kern="0" dirty="0">
                <a:solidFill>
                  <a:srgbClr val="0BD0D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гуманитарное, образное, творческое, отвечает за тело, координацию движений, пространственное, зрительное и кинестетическое восприятие.</a:t>
            </a:r>
            <a:endParaRPr lang="ru-RU" sz="1100" kern="0" dirty="0">
              <a:solidFill>
                <a:srgbClr val="0BD0D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9" y="2639804"/>
            <a:ext cx="4038600" cy="29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образное мышление и пространственную ориентацию; позволяет ориентироваться на местности и составлять мозаичные картинки-головоломки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интуицию и интуитивную оценку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одновременно обрабатывать много разнообразной информации; способно рассматривать проблему в целом, не применяя анализа (параллельная обработка информации)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процессы дедуктивного мышления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Обрабатывает невербальную информацию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Запоминает образы, Лица, картины, Позы, Голоса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 понимать метафоры и результаты работы чужого воображения, чувство юмора. Воспринимает эмоциональную окраску речи, тембр голоса, интонацию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в настоящем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движение левой половины тела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музыкальные способности, различение мелодий, темпа и гармонии в музыке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воображение, фантазии и мечты; художественное творчество и способности к изобразительному искусству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эмоциональные реакции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Современны методики в образовании и воспитании не стоят на месте. С их помощью можно отлично развивать мозг, улучшить межполушарные связи.</a:t>
            </a:r>
          </a:p>
          <a:p>
            <a:endParaRPr lang="ru-RU" dirty="0"/>
          </a:p>
          <a:p>
            <a:r>
              <a:rPr lang="ru-RU" dirty="0" smtClean="0"/>
              <a:t>Для развития межполушарных связей, необходимо включать в образовательный процесс нейродинамические </a:t>
            </a:r>
            <a:r>
              <a:rPr lang="ru-RU" dirty="0" err="1" smtClean="0"/>
              <a:t>физминутки</a:t>
            </a:r>
            <a:r>
              <a:rPr lang="ru-RU" dirty="0" smtClean="0"/>
              <a:t> или </a:t>
            </a:r>
            <a:r>
              <a:rPr lang="ru-RU" dirty="0" err="1" smtClean="0"/>
              <a:t>нейрогимнастику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dirty="0" smtClean="0"/>
              <a:t>Известно, что старение организма начинается со старения мозга. Поддерживая мозг в состоянии молодости, мы не позволяем стариться всему телу.</a:t>
            </a:r>
          </a:p>
          <a:p>
            <a:endParaRPr lang="ru-RU" dirty="0"/>
          </a:p>
        </p:txBody>
      </p:sp>
      <p:pic>
        <p:nvPicPr>
          <p:cNvPr id="4" name="Picture 6" descr="https://encrypted-tbn2.gstatic.com/images?q=tbn:ANd9GcQIIMEmxYJL87u-wdYbHpSB07ISUMDjXGWC3RmsOuN7D3SUpNvM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011053" cy="275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674</Words>
  <Application>Microsoft Office PowerPoint</Application>
  <PresentationFormat>Экран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Нейропсихологические физминуки в работе с детьми </vt:lpstr>
      <vt:lpstr> КИНЕЗИОЛОГИЯ – наука о развитии головного мозга через движение, о развитии умственных способностей и физического здоровья через определённые двигательные упражнения.   Кинезиологические упражнения - комплекс движений, позволяющих активизировать межполушарное взаимодействие, при котором полушария обмениваются информацией, происходит синхронизация их работы.  </vt:lpstr>
      <vt:lpstr>Презентация PowerPoint</vt:lpstr>
      <vt:lpstr>Левое полушарие </vt:lpstr>
      <vt:lpstr>Левое полушарие</vt:lpstr>
      <vt:lpstr>           Правое полушарие </vt:lpstr>
      <vt:lpstr>Правое полушарие</vt:lpstr>
      <vt:lpstr>Презентация PowerPoint</vt:lpstr>
      <vt:lpstr>Презентация PowerPoint</vt:lpstr>
      <vt:lpstr> Развивая моторику у детей, мы создаём предпосылки для становления многих психических процессов. Учёными доказано положительное влияние манипуляций рук на функции высшей нервной деятельности, развитие речи, мышления, памяти, внимания, восприятия. </vt:lpstr>
      <vt:lpstr>Дети, которым удаются изолированные движения пальцев – говорящие дети. Чем интенсивнее кинезиологическая тренировка, тем значительнее положительные изменения.  </vt:lpstr>
      <vt:lpstr>Презентация PowerPoint</vt:lpstr>
      <vt:lpstr>Презентация PowerPoint</vt:lpstr>
      <vt:lpstr> Кинезиологические упражнения </vt:lpstr>
      <vt:lpstr>«Крюки».  Помогают вовлечься в любой процесс и полноценно воспринимать информацию. Активизируют работу интеллект – тело. Упражнение советуют использовать тем, кто находится в состоянии стресса, чтобы успокоиться и переключить внимание. Повторить 8–10 раз. </vt:lpstr>
      <vt:lpstr>Исходное положение: можно выполнять стоя, сидя, лежа. Скрестите лодыжки ног, как удобно. Затем вытяните руки вперед, скрестив ладони друг к другу, сцепив пальцы в замок, вывернуть руки внутрь на уровне груди так, чтобы локти были направлены вниз. </vt:lpstr>
      <vt:lpstr>« Кулак - ребро - ладонь».  Это упражнение улучшает мыслительную деятельность, синхронизирует работу полушарий, способствует запоминанию, повышает устойчивость внимания, активизирует процессы письма и чтения.</vt:lpstr>
      <vt:lpstr>Исходное положение: сидя, руки находятся на плоскости стола. Три положения руки последовательно сменяют друг друга. Сжатая в кулак ладонь, положение ладони ребром на плоскости стола. Выполняется сначала правой рукой, затем левой рукой, потом двумя руками вместе. Количество повторений 8-10 раз. </vt:lpstr>
      <vt:lpstr>Рисование в воздухе</vt:lpstr>
      <vt:lpstr>«Лезгинка». 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Повторите 6-8 раз. Добивайтесь высокой скорости смены положений.  </vt:lpstr>
      <vt:lpstr>Упражнение «Слон»                                              Исходное положение: стоя. Встаньте в расслабленную позу. Колени слегка согнуты. Наклоните голову к плечу. От этого плеча вытяните руку вперёд, как хобот. Рука рисует «Ленивую восьмёрку», начиная от центра зрительного поля вверх и против часовой стрелки; при этом глаза следят за движением кончиков пальцев.  Упражнение выполнять медленно от трёх до пяти раз левой рукой, прижатой к левому уху, и столько же раз правой рукой, прижатой к правому уху.  </vt:lpstr>
      <vt:lpstr>Презентация PowerPoint</vt:lpstr>
      <vt:lpstr>  «Ухо – нос – хлопок» Улучшает мыслительную деятельность, повышает стрессоустойчивость, способствует самоконтролю, произвольности деятельности.  </vt:lpstr>
      <vt:lpstr>Презентация PowerPoint</vt:lpstr>
      <vt:lpstr>«Заяц-Коза-Вилка»</vt:lpstr>
      <vt:lpstr>Рисование двумя руками</vt:lpstr>
      <vt:lpstr>Презентация PowerPoint</vt:lpstr>
      <vt:lpstr> В комплексы кинезиологических упражнений включают: растяжки, дыхательные упражнения, глазодвигательные упражнения, телесные упражнения, упражнения для развития мелкой моторики, упражнения на релаксацию и массаж. </vt:lpstr>
      <vt:lpstr>Дыхательные упражнения улучшают ритмику организма, развивают самоконтроль и произвольность. </vt:lpstr>
      <vt:lpstr>Глазодвигательные упражнения позволяют расширить поле зрения, улучшить восприятие. Однонаправленные и разнонаправленные  движения языка и глаз развивают межполушарное взаимодействие и повышают энергетику организма.</vt:lpstr>
      <vt:lpstr>Презентация PowerPoint</vt:lpstr>
      <vt:lpstr>Презентация PowerPoint</vt:lpstr>
      <vt:lpstr>Презентация PowerPoint</vt:lpstr>
      <vt:lpstr>При выполнении телесных движений развивается межполушарное взаимодействие, снимаются непроизвольные непреднамеренные движения и мышечные зажимы.</vt:lpstr>
      <vt:lpstr>Презентация PowerPoint</vt:lpstr>
      <vt:lpstr>Презентация PowerPoint</vt:lpstr>
      <vt:lpstr>Человеку для закрепления мысли необходимо движение. Запомните, что неподвижный ребёнок не обучаем! Не ругайте его за излишнюю двигательную активность на уроке!  </vt:lpstr>
      <vt:lpstr>Презентация PowerPoint</vt:lpstr>
      <vt:lpstr> Самый лучший отдых – работа.   Самый лучший день – сегодня.   Самый большой дар – любовь.   Самое большое богатство- здоровье!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упражнения для детей</dc:title>
  <dc:creator>Mezenceva</dc:creator>
  <cp:lastModifiedBy>User</cp:lastModifiedBy>
  <cp:revision>32</cp:revision>
  <cp:lastPrinted>2024-11-20T04:15:45Z</cp:lastPrinted>
  <dcterms:created xsi:type="dcterms:W3CDTF">2017-04-03T06:16:27Z</dcterms:created>
  <dcterms:modified xsi:type="dcterms:W3CDTF">2024-11-20T04:21:28Z</dcterms:modified>
</cp:coreProperties>
</file>