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91" r:id="rId4"/>
    <p:sldId id="268" r:id="rId5"/>
    <p:sldId id="286" r:id="rId6"/>
    <p:sldId id="263" r:id="rId7"/>
    <p:sldId id="290" r:id="rId8"/>
    <p:sldId id="283" r:id="rId9"/>
    <p:sldId id="287" r:id="rId10"/>
    <p:sldId id="288" r:id="rId11"/>
    <p:sldId id="277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99"/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E1804-FA37-4650-8C7F-FBB779E4BBAD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DABBD-5F14-450F-A237-A60FF6163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840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7404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804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735749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701593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680143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64019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489191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160278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957831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229016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671866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8870381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848860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1856-85AD-4B97-8ABD-C26CBF83AD1C}" type="datetimeFigureOut">
              <a:rPr lang="ru-RU" smtClean="0"/>
              <a:pPr/>
              <a:t>08.02.2024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1CEE9-399B-4C0E-B48E-F74E1AF38F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721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5274" y="1052185"/>
            <a:ext cx="89887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 игры на липучках как средство активизации речи детей дошкольного </a:t>
            </a:r>
            <a:r>
              <a:rPr lang="ru-RU" sz="5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с ОВЗ</a:t>
            </a:r>
            <a:endParaRPr lang="ru-RU" sz="5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99" y="4421688"/>
            <a:ext cx="63444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МБДОУ г. Иркутска 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 сада № 77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Чернуха Евгения Александровна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1493363525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10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047" y="155274"/>
            <a:ext cx="851769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изготовления игр на липучках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Распечатываем необходимые заготовки для игры;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карточки, необходимые для игры;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выкладываем вырезанные картинки в листы для     ламинирования;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ламинируем листы с картинками;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заламинированные картинки и приклеиваем к ним и к карточке-основе липучки;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готова!</a:t>
            </a:r>
            <a:endParaRPr lang="ru-RU" sz="2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1274" y="3910406"/>
            <a:ext cx="1943761" cy="134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0541" y="3900936"/>
            <a:ext cx="1876425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7818" y="5405317"/>
            <a:ext cx="2027208" cy="139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935" y="3986303"/>
            <a:ext cx="1992703" cy="1396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 l="5989" r="7698"/>
          <a:stretch>
            <a:fillRect/>
          </a:stretch>
        </p:blipFill>
        <p:spPr bwMode="auto">
          <a:xfrm>
            <a:off x="2432648" y="3899140"/>
            <a:ext cx="2576488" cy="154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ttps://webmg.ru/wp-content/uploads/2022/01/76-20220108_22242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87282" y="3424686"/>
            <a:ext cx="630371" cy="44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11804752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11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977030"/>
            <a:ext cx="88934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Monotype Corsiva" pitchFamily="66" charset="0"/>
                <a:ea typeface="MingLiU_HKSCS-ExtB" panose="02020500000000000000" pitchFamily="18" charset="-120"/>
              </a:rPr>
              <a:t>Работа по изготовлению  игр  на липучках – источник неиссякаемого творчества.</a:t>
            </a:r>
          </a:p>
          <a:p>
            <a:pPr algn="ctr"/>
            <a:endParaRPr lang="ru-RU" sz="4000" b="1" i="1" dirty="0">
              <a:solidFill>
                <a:srgbClr val="002060"/>
              </a:solidFill>
              <a:latin typeface="Monotype Corsiva" pitchFamily="66" charset="0"/>
              <a:ea typeface="MingLiU_HKSCS-ExtB" panose="02020500000000000000" pitchFamily="18" charset="-120"/>
            </a:endParaRPr>
          </a:p>
          <a:p>
            <a:pPr algn="ctr"/>
            <a:r>
              <a:rPr lang="ru-RU" sz="4000" b="1" i="1" dirty="0">
                <a:solidFill>
                  <a:srgbClr val="002060"/>
                </a:solidFill>
                <a:latin typeface="Monotype Corsiva" pitchFamily="66" charset="0"/>
                <a:ea typeface="MingLiU_HKSCS-ExtB" panose="02020500000000000000" pitchFamily="18" charset="-120"/>
              </a:rPr>
              <a:t>Удачи в творчестве!</a:t>
            </a:r>
          </a:p>
          <a:p>
            <a:pPr algn="ctr"/>
            <a:endParaRPr lang="ru-RU" sz="36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775338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866" y="176547"/>
            <a:ext cx="859285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мастер-класса: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повышение профессиональной компетентности педагогов ДОО по изготовлению дидактических игр на липучках для активизации речи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 ОВЗ.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endParaRPr lang="ru-RU" sz="2400" dirty="0">
              <a:latin typeface="Times New Roman"/>
              <a:ea typeface="Times New Roman"/>
            </a:endParaRPr>
          </a:p>
          <a:p>
            <a:pPr algn="just"/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познакомить педагогов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опытом работы по применению и изготовлению дидактических игр на липучках для активизации речи детей дошкольного возраста</a:t>
            </a:r>
            <a:r>
              <a:rPr lang="ru-RU" sz="2400" kern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kern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совершенствовать умения педагогов изготавливать игры с опорой на алгоритм;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развивать интерес к инновационным средствам обучения и желание применять их на практике.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442" y="500333"/>
            <a:ext cx="830723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Дидактическое пособие «Игры на липучках»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представляют собой карточки или альбомы, которые состоят из игровых листов, а также деталей на липучках.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Они предназначены для проведения демонстрационных, игровых и развивающих занятий с детьми дошкольного возраста. Игры на липучках развивают мелкую моторику кисти, учат ребенка координировать движения и активно стимулируют отделы мозга, отвечающие за речь. Пособие может быть использовано как в индивидуальной работе с ребенком, так и в работе с двумя детьми одновременно поскольку имеет две и три рабочих поверхностей. Пособие может быть использовано педагогами на занятиях по развитию речи и по ознакомлению с окружающим миром.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51" y="400834"/>
            <a:ext cx="8041709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Актуальность игр на липучках</a:t>
            </a:r>
          </a:p>
          <a:p>
            <a:pPr algn="just"/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Полноценное развитие личности ребенка возможно, при формировании в дошкольном детстве познавательной активности и творческих способностей ребенка, в процессе разнообразных видов детской деятельности.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К средствам развития познавательной активности можно отнести дидактические игры. Они затрагивают все образовательные области. Одной из разновидностей дидактических игр являются 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«Игры на липучках»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995" y="839244"/>
            <a:ext cx="87055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C:\Users\Евгения\Downloads\IMG_20230424_091343_891.jpg"/>
          <p:cNvPicPr/>
          <p:nvPr/>
        </p:nvPicPr>
        <p:blipFill>
          <a:blip r:embed="rId3" cstate="print"/>
          <a:srcRect l="10309" r="6518"/>
          <a:stretch>
            <a:fillRect/>
          </a:stretch>
        </p:blipFill>
        <p:spPr bwMode="auto">
          <a:xfrm>
            <a:off x="3545457" y="4313208"/>
            <a:ext cx="2011371" cy="240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Евгения\Downloads\20230421_072841.jpg"/>
          <p:cNvPicPr/>
          <p:nvPr/>
        </p:nvPicPr>
        <p:blipFill>
          <a:blip r:embed="rId4" cstate="print"/>
          <a:srcRect l="15758" t="5736" r="27714" b="6484"/>
          <a:stretch>
            <a:fillRect/>
          </a:stretch>
        </p:blipFill>
        <p:spPr bwMode="auto">
          <a:xfrm>
            <a:off x="287243" y="4706551"/>
            <a:ext cx="2732003" cy="215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Евгения\Downloads\20230421_072950.jpg"/>
          <p:cNvPicPr/>
          <p:nvPr/>
        </p:nvPicPr>
        <p:blipFill>
          <a:blip r:embed="rId5" cstate="print"/>
          <a:srcRect l="15643" t="3990" r="23898" b="3491"/>
          <a:stretch>
            <a:fillRect/>
          </a:stretch>
        </p:blipFill>
        <p:spPr bwMode="auto">
          <a:xfrm>
            <a:off x="5853723" y="4658714"/>
            <a:ext cx="2922955" cy="206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5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994" y="267419"/>
            <a:ext cx="866801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игр</a:t>
            </a:r>
          </a:p>
          <a:p>
            <a:pPr algn="ctr"/>
            <a:endParaRPr lang="ru-RU" sz="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Яркие, красочные, реалистичные – с ними действительно интересно заниматься, играя;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разнообразие вариантов игр (все зависит только от фантазии педагога);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затрагивают все сферы развития ребенка;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влагостойкие, долговечные, благодаря липучкам детали не теряются;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мобильны.</a:t>
            </a:r>
          </a:p>
          <a:p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shop.amelica.com/wp-content/uploads/2018/01/Didakticheskie-igry-dlya-malyshey-1-4-goda-Razvivayushchiy-albom-na-lipuchkakh-skachat-2.jpg"/>
          <p:cNvPicPr/>
          <p:nvPr/>
        </p:nvPicPr>
        <p:blipFill>
          <a:blip r:embed="rId3"/>
          <a:srcRect l="4844" t="4556" r="2825" b="15827"/>
          <a:stretch>
            <a:fillRect/>
          </a:stretch>
        </p:blipFill>
        <p:spPr bwMode="auto">
          <a:xfrm>
            <a:off x="3286198" y="4425351"/>
            <a:ext cx="2251961" cy="199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.pinimg.com/originals/11/aa/45/11aa45def72ce8497c6bf60a6f94906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0632" y="4459856"/>
            <a:ext cx="2803587" cy="222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simdou4.crimea-school.ru/sites/default/files/images/wp/2020/11/Didakticheskaya-igra-dlya-detey-2-6-let-Varim-sup-i-kompot-7.jpg"/>
          <p:cNvPicPr/>
          <p:nvPr/>
        </p:nvPicPr>
        <p:blipFill>
          <a:blip r:embed="rId5" cstate="print"/>
          <a:srcRect t="7064" r="2654"/>
          <a:stretch>
            <a:fillRect/>
          </a:stretch>
        </p:blipFill>
        <p:spPr bwMode="auto">
          <a:xfrm>
            <a:off x="323809" y="4451230"/>
            <a:ext cx="2376259" cy="224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75017884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6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994" y="163903"/>
            <a:ext cx="866801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</a:t>
            </a: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 на липучках</a:t>
            </a:r>
          </a:p>
          <a:p>
            <a:pPr algn="ctr"/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38" y="880388"/>
            <a:ext cx="2302759" cy="230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658" y="4039455"/>
            <a:ext cx="2631056" cy="263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Евгения\Downloads\IMG_20230421_104414_466.jpg"/>
          <p:cNvPicPr/>
          <p:nvPr/>
        </p:nvPicPr>
        <p:blipFill>
          <a:blip r:embed="rId5" cstate="print"/>
          <a:srcRect l="18850" t="14576" r="4570" b="7934"/>
          <a:stretch>
            <a:fillRect/>
          </a:stretch>
        </p:blipFill>
        <p:spPr bwMode="auto">
          <a:xfrm>
            <a:off x="5443268" y="834765"/>
            <a:ext cx="3333142" cy="318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Евгения\Downloads\IMG_20230424_110558_063.jpg"/>
          <p:cNvPicPr/>
          <p:nvPr/>
        </p:nvPicPr>
        <p:blipFill>
          <a:blip r:embed="rId6" cstate="print"/>
          <a:srcRect l="7978" t="5357" r="6903"/>
          <a:stretch>
            <a:fillRect/>
          </a:stretch>
        </p:blipFill>
        <p:spPr bwMode="auto">
          <a:xfrm>
            <a:off x="206690" y="3372928"/>
            <a:ext cx="3192118" cy="336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s://100-raskrasok.ru/wp-content/uploads/2022/12/1656446680_25-flomaster-club-p-risunok-tri-medvedya-krasivo-25.jpg"/>
          <p:cNvPicPr/>
          <p:nvPr/>
        </p:nvPicPr>
        <p:blipFill>
          <a:blip r:embed="rId7"/>
          <a:srcRect r="59572"/>
          <a:stretch>
            <a:fillRect/>
          </a:stretch>
        </p:blipFill>
        <p:spPr bwMode="auto">
          <a:xfrm>
            <a:off x="2816983" y="959207"/>
            <a:ext cx="1599741" cy="217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s://100-raskrasok.ru/wp-content/uploads/2022/12/1656446680_25-flomaster-club-p-risunok-tri-medvedya-krasivo-25.jpg"/>
          <p:cNvPicPr/>
          <p:nvPr/>
        </p:nvPicPr>
        <p:blipFill>
          <a:blip r:embed="rId7"/>
          <a:srcRect l="39713" r="26390"/>
          <a:stretch>
            <a:fillRect/>
          </a:stretch>
        </p:blipFill>
        <p:spPr bwMode="auto">
          <a:xfrm>
            <a:off x="4037285" y="3079630"/>
            <a:ext cx="1052300" cy="1835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s://100-raskrasok.ru/wp-content/uploads/2022/12/1656446680_25-flomaster-club-p-risunok-tri-medvedya-krasivo-25.jpg"/>
          <p:cNvPicPr/>
          <p:nvPr/>
        </p:nvPicPr>
        <p:blipFill>
          <a:blip r:embed="rId7"/>
          <a:srcRect l="72579" t="23876" r="5009" b="6511"/>
          <a:stretch>
            <a:fillRect/>
          </a:stretch>
        </p:blipFill>
        <p:spPr bwMode="auto">
          <a:xfrm>
            <a:off x="5050067" y="5184476"/>
            <a:ext cx="786403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7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994" y="163903"/>
            <a:ext cx="866801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274" y="405442"/>
            <a:ext cx="3181695" cy="289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933" y="3950898"/>
            <a:ext cx="4121246" cy="231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Евгения\Downloads\IMG_20230417_132604_227.jpg"/>
          <p:cNvPicPr/>
          <p:nvPr/>
        </p:nvPicPr>
        <p:blipFill>
          <a:blip r:embed="rId5" cstate="print"/>
          <a:srcRect l="8766" r="9141" b="1583"/>
          <a:stretch>
            <a:fillRect/>
          </a:stretch>
        </p:blipFill>
        <p:spPr bwMode="auto">
          <a:xfrm>
            <a:off x="261751" y="612476"/>
            <a:ext cx="2334800" cy="257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Евгения\Downloads\IMG_20230417_132551_277.jpg"/>
          <p:cNvPicPr/>
          <p:nvPr/>
        </p:nvPicPr>
        <p:blipFill>
          <a:blip r:embed="rId6" cstate="print"/>
          <a:srcRect l="8051" t="8800" r="6438"/>
          <a:stretch>
            <a:fillRect/>
          </a:stretch>
        </p:blipFill>
        <p:spPr bwMode="auto">
          <a:xfrm>
            <a:off x="6852074" y="4235570"/>
            <a:ext cx="2059012" cy="213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Евгения\Downloads\IMG_20230417_132535_614.jpg"/>
          <p:cNvPicPr/>
          <p:nvPr/>
        </p:nvPicPr>
        <p:blipFill>
          <a:blip r:embed="rId7" cstate="print"/>
          <a:srcRect l="4769" r="8150"/>
          <a:stretch>
            <a:fillRect/>
          </a:stretch>
        </p:blipFill>
        <p:spPr bwMode="auto">
          <a:xfrm>
            <a:off x="201226" y="4347713"/>
            <a:ext cx="2050268" cy="218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Евгения\Downloads\20230421_072932.jpg"/>
          <p:cNvPicPr/>
          <p:nvPr/>
        </p:nvPicPr>
        <p:blipFill>
          <a:blip r:embed="rId8" cstate="print"/>
          <a:srcRect l="21615" r="29184" b="2244"/>
          <a:stretch>
            <a:fillRect/>
          </a:stretch>
        </p:blipFill>
        <p:spPr bwMode="auto">
          <a:xfrm>
            <a:off x="6293043" y="664234"/>
            <a:ext cx="2540405" cy="253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8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047" y="181155"/>
            <a:ext cx="85176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«Теневое лото»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 игры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домашних животных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01" y="1173192"/>
            <a:ext cx="2809119" cy="198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036" y="1191807"/>
            <a:ext cx="3027621" cy="213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0551" y="3554083"/>
            <a:ext cx="58659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«Мама и малыш»</a:t>
            </a:r>
          </a:p>
          <a:p>
            <a:pPr lvl="0" algn="just">
              <a:defRPr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формировать представления о видах домашних животных и их детенышах.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617" y="3036499"/>
            <a:ext cx="2685481" cy="3674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45517477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9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047" y="232913"/>
            <a:ext cx="380862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«Чей хвостик и мордашка?»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Цель игры: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уточнить и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расширить знания о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домашних животных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особенностях их строения. 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76" y="2173810"/>
            <a:ext cx="2764614" cy="315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351" y="3485070"/>
            <a:ext cx="2615212" cy="299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06506" y="215660"/>
            <a:ext cx="431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«Кто где живет?»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Цель игры: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умения детей соотносить изображение животных с его местом обитания, правильно называя животное.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274" t="3935" r="27636"/>
          <a:stretch/>
        </p:blipFill>
        <p:spPr>
          <a:xfrm>
            <a:off x="5822996" y="2041660"/>
            <a:ext cx="3044958" cy="298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81812607"/>
      </p:ext>
    </p:extLst>
  </p:cSld>
  <p:clrMapOvr>
    <a:masterClrMapping/>
  </p:clrMapOvr>
  <p:transition spd="slow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08cb49e3ed56568405b458eff6754b8748488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1375</TotalTime>
  <Words>273</Words>
  <Application>Microsoft Office PowerPoint</Application>
  <PresentationFormat>Экран (4:3)</PresentationFormat>
  <Paragraphs>78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Windows User</cp:lastModifiedBy>
  <cp:revision>159</cp:revision>
  <dcterms:created xsi:type="dcterms:W3CDTF">2013-04-24T01:34:00Z</dcterms:created>
  <dcterms:modified xsi:type="dcterms:W3CDTF">2024-02-08T02:58:58Z</dcterms:modified>
</cp:coreProperties>
</file>