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5" r:id="rId13"/>
    <p:sldId id="273" r:id="rId14"/>
    <p:sldId id="271" r:id="rId15"/>
    <p:sldId id="269" r:id="rId16"/>
    <p:sldId id="270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exture_Christmas_Snowflakes_561507_1366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Конкурсно-игровая</a:t>
            </a:r>
            <a:r>
              <a:rPr lang="ru-RU" b="1" dirty="0" smtClean="0">
                <a:solidFill>
                  <a:srgbClr val="C00000"/>
                </a:solidFill>
              </a:rPr>
              <a:t> программа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«В мире животных»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99a943943756ae1d5cbaee91b64d1ef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643182"/>
            <a:ext cx="3429024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1402238336-oboi-1920h1080.-ya-zloj-i-strashnyj-seryj-volk-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643446"/>
            <a:ext cx="2482708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i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357298"/>
            <a:ext cx="2357454" cy="192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animal-wildlife-fur-mammal-fox-fauna-red-fox-vertebrate-dog-like-mammal-kit-fox-dhole-777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1214422"/>
            <a:ext cx="2857520" cy="2092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 descr="nature-wilderness-snow-winter-wildlife-portrait-fluffy-mammal-fauna-rabbit-hare-outdoors-vertebrate-domestic-rabbit-rabits-and-hares-snowshoe-hare-860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2132" y="4714884"/>
            <a:ext cx="2928958" cy="19633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exture_Christmas_Snowflakes_561507_1366x76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«Кто где живет?»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643050"/>
            <a:ext cx="7972452" cy="448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Белка живет… </a:t>
            </a:r>
          </a:p>
          <a:p>
            <a:pPr>
              <a:buNone/>
            </a:pPr>
            <a:r>
              <a:rPr lang="ru-RU" dirty="0" smtClean="0"/>
              <a:t>Медведь живет… </a:t>
            </a:r>
          </a:p>
          <a:p>
            <a:pPr>
              <a:buNone/>
            </a:pPr>
            <a:r>
              <a:rPr lang="ru-RU" dirty="0" smtClean="0"/>
              <a:t>Лиса живет …</a:t>
            </a:r>
          </a:p>
          <a:p>
            <a:pPr>
              <a:buNone/>
            </a:pPr>
            <a:r>
              <a:rPr lang="ru-RU" dirty="0" smtClean="0"/>
              <a:t>Волк живет… </a:t>
            </a:r>
          </a:p>
          <a:p>
            <a:pPr>
              <a:buNone/>
            </a:pPr>
            <a:r>
              <a:rPr lang="ru-RU" dirty="0" smtClean="0"/>
              <a:t>Заяц живет …</a:t>
            </a:r>
            <a:endParaRPr lang="ru-RU" dirty="0"/>
          </a:p>
        </p:txBody>
      </p:sp>
      <p:pic>
        <p:nvPicPr>
          <p:cNvPr id="6" name="Рисунок 5" descr="i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142984"/>
            <a:ext cx="1802337" cy="1857370"/>
          </a:xfrm>
          <a:prstGeom prst="rect">
            <a:avLst/>
          </a:prstGeom>
        </p:spPr>
      </p:pic>
      <p:pic>
        <p:nvPicPr>
          <p:cNvPr id="7" name="Рисунок 6" descr="belka-orekh-duplo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643446"/>
            <a:ext cx="2358030" cy="1928826"/>
          </a:xfrm>
          <a:prstGeom prst="rect">
            <a:avLst/>
          </a:prstGeom>
        </p:spPr>
      </p:pic>
      <p:pic>
        <p:nvPicPr>
          <p:cNvPr id="8" name="Рисунок 7" descr="ohota_na_medvedya_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1357298"/>
            <a:ext cx="2286016" cy="2000264"/>
          </a:xfrm>
          <a:prstGeom prst="rect">
            <a:avLst/>
          </a:prstGeom>
        </p:spPr>
      </p:pic>
      <p:pic>
        <p:nvPicPr>
          <p:cNvPr id="9" name="Рисунок 8" descr="zajcy_1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4143380"/>
            <a:ext cx="2438400" cy="1950720"/>
          </a:xfrm>
          <a:prstGeom prst="rect">
            <a:avLst/>
          </a:prstGeom>
        </p:spPr>
      </p:pic>
      <p:pic>
        <p:nvPicPr>
          <p:cNvPr id="10" name="Рисунок 9" descr="scale_1200.jf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4143380"/>
            <a:ext cx="2290275" cy="19554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exture_Christmas_Snowflakes_561507_1366x76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ddab7e1d3cd3afe72570553f9d036882-800x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34" y="428604"/>
            <a:ext cx="8143931" cy="614366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xture_Christmas_Snowflakes_561507_1366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«Самый ловкий»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olorowe-pileczki-plastikowe-do-zabawy-200szt-6cm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000240"/>
            <a:ext cx="6182575" cy="41134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xture_Christmas_Snowflakes_561507_1366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7000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Волшебный мешочек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nabor-ovoshhej-s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000240"/>
            <a:ext cx="6238888" cy="45842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xture_Christmas_Snowflakes_561507_1366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детенышей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577018_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14422"/>
            <a:ext cx="8143932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xture_Christmas_Snowflakes_561507_1366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быстрее выполнит задание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90211_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11" y="1142984"/>
            <a:ext cx="7194127" cy="52909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xture_Christmas_Snowflakes_561507_1366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80882_1086239_html_492628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8358246" cy="65722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xture_Christmas_Snowflakes_561507_1366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лишний и почему?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orest-nature-bear-e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2286016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99e03e4337067ca6fb585121a55c66e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500174"/>
            <a:ext cx="2000264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Ev9A8ojWEAQ5U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714884"/>
            <a:ext cx="2078817" cy="1385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lisa-nora-zima-sneg-mord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643446"/>
            <a:ext cx="2238951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schnell-wieder-ins-warme-ige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6" y="3214686"/>
            <a:ext cx="2384425" cy="1245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ow-1495509_12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8" y="4714884"/>
            <a:ext cx="2263614" cy="140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Domashnyaya-utka-68-768x76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14744" y="1500174"/>
            <a:ext cx="1571636" cy="1573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1402238336-oboi-1920h1080.-ya-zloj-i-strashnyj-seryj-volk-3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85918" y="3286124"/>
            <a:ext cx="2071702" cy="1165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xture_Christmas_Snowflakes_561507_1366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496"/>
            <a:ext cx="8229600" cy="1857388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участие!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xture_Christmas_Snowflakes_561507_1366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Отгадай загадки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Не барашек и не кот,</a:t>
            </a:r>
            <a:br>
              <a:rPr lang="ru-RU" sz="5400" dirty="0" smtClean="0"/>
            </a:br>
            <a:r>
              <a:rPr lang="ru-RU" sz="5400" dirty="0" smtClean="0"/>
              <a:t>Носит шубу круглый год.</a:t>
            </a:r>
            <a:br>
              <a:rPr lang="ru-RU" sz="5400" dirty="0" smtClean="0"/>
            </a:br>
            <a:r>
              <a:rPr lang="ru-RU" sz="5400" dirty="0" smtClean="0"/>
              <a:t>Шуба серая для лета,</a:t>
            </a:r>
            <a:br>
              <a:rPr lang="ru-RU" sz="5400" dirty="0" smtClean="0"/>
            </a:br>
            <a:r>
              <a:rPr lang="ru-RU" sz="5400" dirty="0" smtClean="0"/>
              <a:t>Для зимы другого цвета.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xture_Christmas_Snowflakes_561507_1366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scale_1200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00" y="357166"/>
            <a:ext cx="8103765" cy="61236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xture_Christmas_Snowflakes_561507_1366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ru-RU" dirty="0" smtClean="0"/>
              <a:t>На овчарку он похож.</a:t>
            </a:r>
            <a:br>
              <a:rPr lang="ru-RU" dirty="0" smtClean="0"/>
            </a:br>
            <a:r>
              <a:rPr lang="ru-RU" dirty="0" smtClean="0"/>
              <a:t>Что ни зуб-то острый нож!</a:t>
            </a:r>
            <a:br>
              <a:rPr lang="ru-RU" dirty="0" smtClean="0"/>
            </a:br>
            <a:r>
              <a:rPr lang="ru-RU" dirty="0" smtClean="0"/>
              <a:t>Он </a:t>
            </a:r>
            <a:r>
              <a:rPr lang="ru-RU" dirty="0" err="1" smtClean="0"/>
              <a:t>бежит,оскалив</a:t>
            </a:r>
            <a:r>
              <a:rPr lang="ru-RU" dirty="0" smtClean="0"/>
              <a:t> пасть,</a:t>
            </a:r>
            <a:br>
              <a:rPr lang="ru-RU" dirty="0" smtClean="0"/>
            </a:br>
            <a:r>
              <a:rPr lang="ru-RU" dirty="0" smtClean="0"/>
              <a:t>На овцу готов напасть.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xture_Christmas_Snowflakes_561507_1366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23892704_28-pibig_info-p-zhivotnie-zimoi-priroda-krasivo-foto-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85728"/>
            <a:ext cx="6929485" cy="62095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xture_Christmas_Snowflakes_561507_1366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r>
              <a:rPr lang="ru-RU" dirty="0" smtClean="0"/>
              <a:t>Хитрая плутовка,</a:t>
            </a:r>
            <a:br>
              <a:rPr lang="ru-RU" dirty="0" smtClean="0"/>
            </a:br>
            <a:r>
              <a:rPr lang="ru-RU" dirty="0" smtClean="0"/>
              <a:t>Рыжая головка.</a:t>
            </a:r>
            <a:br>
              <a:rPr lang="ru-RU" dirty="0" smtClean="0"/>
            </a:br>
            <a:r>
              <a:rPr lang="ru-RU" dirty="0" smtClean="0"/>
              <a:t>Пышный хвост-краса.</a:t>
            </a:r>
            <a:br>
              <a:rPr lang="ru-RU" dirty="0" smtClean="0"/>
            </a:br>
            <a:r>
              <a:rPr lang="ru-RU" dirty="0" smtClean="0"/>
              <a:t>Кто это…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xture_Christmas_Snowflakes_561507_1366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06d80df218b9e568f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92" y="214290"/>
            <a:ext cx="7943874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xture_Christmas_Snowflakes_561507_1366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ru-RU" dirty="0" smtClean="0"/>
              <a:t>Косолапый и большой,</a:t>
            </a:r>
            <a:br>
              <a:rPr lang="ru-RU" dirty="0" smtClean="0"/>
            </a:br>
            <a:r>
              <a:rPr lang="ru-RU" dirty="0" smtClean="0"/>
              <a:t>Спит в берлоге он зимой.</a:t>
            </a:r>
            <a:br>
              <a:rPr lang="ru-RU" dirty="0" smtClean="0"/>
            </a:br>
            <a:r>
              <a:rPr lang="ru-RU" dirty="0" smtClean="0"/>
              <a:t>Любит шишки, любит мед,</a:t>
            </a:r>
            <a:br>
              <a:rPr lang="ru-RU" dirty="0" smtClean="0"/>
            </a:br>
            <a:r>
              <a:rPr lang="ru-RU" dirty="0" smtClean="0"/>
              <a:t>Ну-ка, кто же назовет?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exture_Christmas_Snowflakes_561507_1366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animals-bear-50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04"/>
            <a:ext cx="8286808" cy="59293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58</Words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Конкурсно-игровая программа «В мире животных» </vt:lpstr>
      <vt:lpstr>Отгадай загадки Не барашек и не кот, Носит шубу круглый год. Шуба серая для лета, Для зимы другого цвета.  </vt:lpstr>
      <vt:lpstr>Слайд 3</vt:lpstr>
      <vt:lpstr>На овчарку он похож. Что ни зуб-то острый нож! Он бежит,оскалив пасть, На овцу готов напасть.</vt:lpstr>
      <vt:lpstr>Слайд 5</vt:lpstr>
      <vt:lpstr>Хитрая плутовка, Рыжая головка. Пышный хвост-краса. Кто это…</vt:lpstr>
      <vt:lpstr>Слайд 7</vt:lpstr>
      <vt:lpstr>Косолапый и большой, Спит в берлоге он зимой. Любит шишки, любит мед, Ну-ка, кто же назовет?</vt:lpstr>
      <vt:lpstr>Слайд 9</vt:lpstr>
      <vt:lpstr> «Кто где живет?»</vt:lpstr>
      <vt:lpstr>Слайд 11</vt:lpstr>
      <vt:lpstr>«Самый ловкий»</vt:lpstr>
      <vt:lpstr>Волшебный мешочек</vt:lpstr>
      <vt:lpstr>Назови детенышей</vt:lpstr>
      <vt:lpstr>Кто быстрее выполнит задание</vt:lpstr>
      <vt:lpstr>Слайд 16</vt:lpstr>
      <vt:lpstr>Кто лишний и почему?</vt:lpstr>
      <vt:lpstr>Спасибо за участие!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30</cp:revision>
  <dcterms:created xsi:type="dcterms:W3CDTF">2022-02-23T12:55:51Z</dcterms:created>
  <dcterms:modified xsi:type="dcterms:W3CDTF">2022-02-25T02:56:04Z</dcterms:modified>
</cp:coreProperties>
</file>