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63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40386-8F7A-46D9-96FF-EBF7183B5FF3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10E9D-98C4-4E4A-B8A3-99DC60C5F6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5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0E9D-98C4-4E4A-B8A3-99DC60C5F6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9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4D69E2-9074-40EC-BA6A-27E947D7A60C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8.wdp"/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6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microsoft.com/office/2007/relationships/hdphoto" Target="../media/hdphoto10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24" Type="http://schemas.openxmlformats.org/officeDocument/2006/relationships/image" Target="../media/image29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23" Type="http://schemas.openxmlformats.org/officeDocument/2006/relationships/image" Target="../media/image28.png"/><Relationship Id="rId10" Type="http://schemas.microsoft.com/office/2007/relationships/hdphoto" Target="../media/hdphoto7.wdp"/><Relationship Id="rId19" Type="http://schemas.microsoft.com/office/2007/relationships/hdphoto" Target="../media/hdphoto11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5.wdp"/><Relationship Id="rId18" Type="http://schemas.openxmlformats.org/officeDocument/2006/relationships/image" Target="../media/image37.png"/><Relationship Id="rId3" Type="http://schemas.openxmlformats.org/officeDocument/2006/relationships/audio" Target="../media/audio3.wav"/><Relationship Id="rId21" Type="http://schemas.microsoft.com/office/2007/relationships/hdphoto" Target="../media/hdphoto19.wdp"/><Relationship Id="rId7" Type="http://schemas.microsoft.com/office/2007/relationships/hdphoto" Target="../media/hdphoto6.wdp"/><Relationship Id="rId12" Type="http://schemas.openxmlformats.org/officeDocument/2006/relationships/image" Target="../media/image34.png"/><Relationship Id="rId17" Type="http://schemas.microsoft.com/office/2007/relationships/hdphoto" Target="../media/hdphoto17.wdp"/><Relationship Id="rId2" Type="http://schemas.openxmlformats.org/officeDocument/2006/relationships/audio" Target="../media/audio1.wav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14.wdp"/><Relationship Id="rId5" Type="http://schemas.microsoft.com/office/2007/relationships/hdphoto" Target="../media/hdphoto12.wdp"/><Relationship Id="rId15" Type="http://schemas.microsoft.com/office/2007/relationships/hdphoto" Target="../media/hdphoto16.wdp"/><Relationship Id="rId23" Type="http://schemas.microsoft.com/office/2007/relationships/hdphoto" Target="../media/hdphoto20.wdp"/><Relationship Id="rId10" Type="http://schemas.openxmlformats.org/officeDocument/2006/relationships/image" Target="../media/image33.png"/><Relationship Id="rId19" Type="http://schemas.microsoft.com/office/2007/relationships/hdphoto" Target="../media/hdphoto18.wdp"/><Relationship Id="rId4" Type="http://schemas.openxmlformats.org/officeDocument/2006/relationships/image" Target="../media/image30.png"/><Relationship Id="rId9" Type="http://schemas.microsoft.com/office/2007/relationships/hdphoto" Target="../media/hdphoto13.wdp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45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microsoft.com/office/2007/relationships/hdphoto" Target="../media/hdphoto23.wdp"/><Relationship Id="rId2" Type="http://schemas.openxmlformats.org/officeDocument/2006/relationships/audio" Target="../media/audio1.wav"/><Relationship Id="rId16" Type="http://schemas.microsoft.com/office/2007/relationships/hdphoto" Target="../media/hdphoto2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microsoft.com/office/2007/relationships/hdphoto" Target="../media/hdphoto21.wdp"/><Relationship Id="rId15" Type="http://schemas.openxmlformats.org/officeDocument/2006/relationships/image" Target="../media/image46.png"/><Relationship Id="rId10" Type="http://schemas.microsoft.com/office/2007/relationships/hdphoto" Target="../media/hdphoto17.wdp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microsoft.com/office/2007/relationships/hdphoto" Target="../media/hdphoto2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52" y="4684405"/>
            <a:ext cx="1659657" cy="1794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23118"/>
            <a:ext cx="2743200" cy="2039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" b="99074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37" y="4026136"/>
            <a:ext cx="1097115" cy="13165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907" l="556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00" y="2237573"/>
            <a:ext cx="2347800" cy="28173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26136"/>
            <a:ext cx="1475656" cy="104935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9" y="2923203"/>
            <a:ext cx="1584176" cy="276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576" y="980728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Интерактивная игра для детей младшего дошкольного возраста</a:t>
            </a:r>
          </a:p>
          <a:p>
            <a:r>
              <a:rPr lang="ru-RU" b="1" dirty="0" smtClean="0"/>
              <a:t>                                      «Большой- маленький»</a:t>
            </a:r>
          </a:p>
          <a:p>
            <a:r>
              <a:rPr lang="ru-RU" b="1" dirty="0" smtClean="0"/>
              <a:t>                                         «Высокий - низкий»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52320" y="6165304"/>
            <a:ext cx="1358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Захарова </a:t>
            </a:r>
            <a:r>
              <a:rPr lang="ru-RU" sz="1600" dirty="0" smtClean="0"/>
              <a:t>.Г.З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894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3608" y="105273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</a:t>
            </a:r>
          </a:p>
          <a:p>
            <a:r>
              <a:rPr lang="ru-RU" b="1" dirty="0" smtClean="0"/>
              <a:t>-учить сравнивать предметы по величине высокий- низкий; употреблять эти слова в речи;</a:t>
            </a:r>
          </a:p>
          <a:p>
            <a:r>
              <a:rPr lang="ru-RU" b="1" dirty="0" smtClean="0"/>
              <a:t>-закрепить понятия большой и маленький, умение соотносить предметы по величине;</a:t>
            </a:r>
          </a:p>
          <a:p>
            <a:r>
              <a:rPr lang="ru-RU" b="1" dirty="0" smtClean="0"/>
              <a:t>-развитие зрительного восприятия , концентрации внимания, мыслительной 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4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404664"/>
            <a:ext cx="8280920" cy="62803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абличка 3"/>
          <p:cNvSpPr/>
          <p:nvPr/>
        </p:nvSpPr>
        <p:spPr>
          <a:xfrm>
            <a:off x="1547664" y="210847"/>
            <a:ext cx="5832648" cy="720080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на яблоне большие яблоки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57" y="1037248"/>
            <a:ext cx="4439858" cy="525815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1052435" cy="113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21" y="3893673"/>
            <a:ext cx="10493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38" y="1669873"/>
            <a:ext cx="10493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4255224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23" y="2972055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09" y="2321470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52" y="1320363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46" y="1469864"/>
            <a:ext cx="10493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5223843"/>
            <a:ext cx="10493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18" y="2996952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08" y="3441717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46" y="4909518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6" y="2219003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39" y="2809698"/>
            <a:ext cx="10493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27" y="4044534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1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25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25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125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25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25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314024" y="116632"/>
            <a:ext cx="8506448" cy="66247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15" l="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9" y="1570032"/>
            <a:ext cx="2377447" cy="285293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08" y="1169190"/>
            <a:ext cx="237807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47" y="3547313"/>
            <a:ext cx="237807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09" y="3944654"/>
            <a:ext cx="6334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84" y="3656408"/>
            <a:ext cx="782163" cy="10401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94" y="1211792"/>
            <a:ext cx="1736320" cy="1302240"/>
          </a:xfrm>
          <a:prstGeom prst="rect">
            <a:avLst/>
          </a:prstGeom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13" y="4119145"/>
            <a:ext cx="7810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285733" y="102705"/>
            <a:ext cx="6170675" cy="1052558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маленькие грибочки в маленькую корзинку, большие в большую корзинку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00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3" y="4815874"/>
            <a:ext cx="3965472" cy="2203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69" y="4671688"/>
            <a:ext cx="2216334" cy="2216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55" b="98585" l="3222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57" y="1641003"/>
            <a:ext cx="1528264" cy="17999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76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72" y="4973681"/>
            <a:ext cx="1584176" cy="1584176"/>
          </a:xfrm>
          <a:prstGeom prst="rect">
            <a:avLst/>
          </a:prstGeom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4" y="2290734"/>
            <a:ext cx="10366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55" y="2407963"/>
            <a:ext cx="1143687" cy="1418526"/>
          </a:xfrm>
          <a:prstGeom prst="rect">
            <a:avLst/>
          </a:prstGeom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56" y="1443866"/>
            <a:ext cx="838093" cy="83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171" y="2595558"/>
            <a:ext cx="6334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42" y="2987097"/>
            <a:ext cx="6334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47" y="3878166"/>
            <a:ext cx="800693" cy="80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70" y="3547313"/>
            <a:ext cx="6334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79" y="3627926"/>
            <a:ext cx="635266" cy="78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79" y="5265702"/>
            <a:ext cx="795258" cy="79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926 L 0.11667 0.00926 C 0.17275 0.00926 0.24167 0.07824 0.24167 0.13426 L 0.24167 0.25926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60642 0.336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16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8519 L -0.09774 0.08519 C -0.14201 0.08519 -0.19635 0.06273 -0.19635 0.04537 L -0.19635 0.00579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-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3518 L -0.30382 0.3643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16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29826 0.5854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61371 0.3898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1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88 L 0.14115 -0.01388 C 0.20434 -0.01388 0.28195 0.06945 0.28195 0.13727 L 0.28195 0.28866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1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0.00093 L 0.01128 0.249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294 L 0.26232 0.287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15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56 -0.08634 L 0.62587 0.2613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22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1875 L 0.03542 0.11042 C 0.04774 0.13102 0.06632 0.14236 0.08559 0.14236 C 0.10746 0.14236 0.12517 0.13102 0.13767 0.11042 L 0.19687 0.01875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07951 0.1615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8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  <p:bldLst>
      <p:bldP spid="5" grpId="0" build="p" bldLvl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51520" y="793602"/>
            <a:ext cx="8640960" cy="594776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абличка 4"/>
          <p:cNvSpPr/>
          <p:nvPr/>
        </p:nvSpPr>
        <p:spPr>
          <a:xfrm>
            <a:off x="1979712" y="260648"/>
            <a:ext cx="5091421" cy="720080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(назови) высокие предметы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1" b="100000" l="952" r="97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63" y="1283880"/>
            <a:ext cx="1319461" cy="23042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" b="99907" l="222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88136"/>
            <a:ext cx="2376264" cy="2851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92" b="98365" l="5667" r="9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5" y="2236640"/>
            <a:ext cx="2415530" cy="27912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63" y="4451525"/>
            <a:ext cx="2019127" cy="20191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968" l="243" r="986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66" y="1198737"/>
            <a:ext cx="2075806" cy="20758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18" b="100000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76" y="2513530"/>
            <a:ext cx="2303180" cy="25079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9" r="96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44" y="3919275"/>
            <a:ext cx="1866610" cy="12085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65" y="1504786"/>
            <a:ext cx="2476528" cy="18408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505" b="89790" l="9712" r="89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39" y="3211210"/>
            <a:ext cx="1931789" cy="23139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83" b="97009" l="9712" r="897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46" y="1334472"/>
            <a:ext cx="976575" cy="13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build="p" bldLvl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39552" y="789509"/>
            <a:ext cx="8136904" cy="580784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абличка 4"/>
          <p:cNvSpPr/>
          <p:nvPr/>
        </p:nvSpPr>
        <p:spPr>
          <a:xfrm>
            <a:off x="1748938" y="224524"/>
            <a:ext cx="5328592" cy="914400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предмет лишний?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5" b="99078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04" y="3180558"/>
            <a:ext cx="1072298" cy="1038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05139"/>
            <a:ext cx="2418773" cy="2864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" b="100000" l="0" r="97895">
                        <a14:foregroundMark x1="33684" y1="9362" x2="33684" y2="17447"/>
                        <a14:foregroundMark x1="27719" y1="14468" x2="25614" y2="18723"/>
                        <a14:foregroundMark x1="32281" y1="6383" x2="20351" y2="13191"/>
                        <a14:foregroundMark x1="59298" y1="6809" x2="77544" y2="16170"/>
                        <a14:foregroundMark x1="46316" y1="29362" x2="39649" y2="43404"/>
                        <a14:foregroundMark x1="69474" y1="25106" x2="67368" y2="31064"/>
                        <a14:foregroundMark x1="83158" y1="30638" x2="81053" y2="26809"/>
                        <a14:foregroundMark x1="54737" y1="14468" x2="54737" y2="16170"/>
                        <a14:foregroundMark x1="88772" y1="40426" x2="85263" y2="4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96" y="4869710"/>
            <a:ext cx="1224136" cy="1009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93" b="100000" l="4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60" y="3032042"/>
            <a:ext cx="2063104" cy="1335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9" b="995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78170"/>
            <a:ext cx="1427928" cy="14077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8807"/>
            <a:ext cx="1728192" cy="1728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83" b="96359" l="9892" r="89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78" y="1302671"/>
            <a:ext cx="1029938" cy="14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build="p" bldLvl="3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402</TotalTime>
  <Words>92</Words>
  <Application>Microsoft Office PowerPoint</Application>
  <PresentationFormat>Экран (4:3)</PresentationFormat>
  <Paragraphs>17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Кортина</dc:creator>
  <cp:lastModifiedBy>Компуктер</cp:lastModifiedBy>
  <cp:revision>43</cp:revision>
  <dcterms:created xsi:type="dcterms:W3CDTF">2020-11-10T15:40:02Z</dcterms:created>
  <dcterms:modified xsi:type="dcterms:W3CDTF">2024-11-24T12:54:14Z</dcterms:modified>
</cp:coreProperties>
</file>