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5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5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0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8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F96C-E742-463B-87D4-05CC930ECE0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BC9A-BB6A-4F66-AC57-51D820D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2887" y="175363"/>
            <a:ext cx="787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МАТРЁШКАМИ</a:t>
            </a:r>
          </a:p>
          <a:p>
            <a:pPr algn="ctr"/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5-7 лет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253" y="1929689"/>
            <a:ext cx="6956139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866" y="200415"/>
            <a:ext cx="2611677" cy="2611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973" y="214333"/>
            <a:ext cx="3870410" cy="2642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185" y="2900644"/>
            <a:ext cx="2901602" cy="3868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476" y="3069093"/>
            <a:ext cx="3247403" cy="357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59" y="372597"/>
            <a:ext cx="3429522" cy="61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7384" y="225561"/>
            <a:ext cx="87282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«Матрешки и жанры живописи»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3123" y="1683447"/>
            <a:ext cx="104968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у детей интерес к живописи и познакомить с различными жанрами живописи, используя игру с матрешками как визуальный и интерактивный инструмент.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знакомить детей с основными жанрами живописи: портрет, пейзаж, натюрморт. Привести примеры известных художников в каждом жанре.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Укреплять память и внимание: провести игру, где детям нужно будет сопоставить матрешек с изображениями картин из разных жанров.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Организовать викторину по материалу о живописи с использованием матрешек в качестве игровых элементов.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эстетическое восприятие: обсудить с детьми, какие эмоции вызывает каждая матрешка (жанр живописи) и как цвет, форма и сюжет картины влияют на восприятие.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игра не только развлекательно, но и познавательно обогатит знания детей о живописи, поможет развить их креативные навыки и эстетическое восприятие.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046" y="375780"/>
            <a:ext cx="3533514" cy="6281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07" y="46516"/>
            <a:ext cx="2947301" cy="2204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555" y="46516"/>
            <a:ext cx="3470355" cy="2183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07" y="2276149"/>
            <a:ext cx="3300048" cy="2478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522" y="2276149"/>
            <a:ext cx="3271968" cy="2462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995" y="4871853"/>
            <a:ext cx="3292313" cy="18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64" y="112734"/>
            <a:ext cx="3722978" cy="6632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05" y="388307"/>
            <a:ext cx="2926915" cy="2195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13" y="701457"/>
            <a:ext cx="3409736" cy="2260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22" y="3322529"/>
            <a:ext cx="3087210" cy="210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274" y="3541733"/>
            <a:ext cx="3317088" cy="24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078" y="1415442"/>
            <a:ext cx="2917875" cy="4252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237" y="202833"/>
            <a:ext cx="2197240" cy="2874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271" y="202833"/>
            <a:ext cx="2279953" cy="2874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018" y="25768"/>
            <a:ext cx="2391215" cy="3051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538" y="3310801"/>
            <a:ext cx="2513710" cy="3340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152" y="3341215"/>
            <a:ext cx="2712535" cy="32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039" y="0"/>
            <a:ext cx="793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«Матрёшки и времена года»</a:t>
            </a:r>
            <a:endParaRPr lang="ru-RU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9006" y="707886"/>
            <a:ext cx="10404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временами года, развивать их логическое мышление и творческие способности через игру с матрёшками, способствуя формированию представлений об особенностях каждого времени года.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8598" y="1631216"/>
            <a:ext cx="10345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Объяснить концепцию времен года: рассказать о четырех временах года: весна, лето, осень, зима; выявить характерные особенности каждого времени года (погода, природа, праздники).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наблюдательность и внимание: каждая матрешка изображает характерные элементы одного из времен года; провести игру, в которой дети будут сопоставлять матрёшки с изображениями природы или событий, характерных для каждого времени года.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навыки логического мышления: разработать задания, где детям необходимо будет размещать матрёшки в правильной последовательности, соответствующей времени года; провести викторину с вопросами о каждом времени года, поощряя участие детей через использование матрёшек в качестве игровых фигур.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интерес к природе: проводить беседы о животных и растениях, которые характерны для каждого времени года, используя матрёшки как визуальные примеры; организовать экскурсии на природу, чтобы дети могли увидеть изменения, происходящие в природе с каждым сезоном.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задачи помогут детям лучше понять окружающий мир, развить различные навыки и повысить уровень интереса к природе и искусству.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191" y="511450"/>
            <a:ext cx="3457184" cy="2406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84" y="68628"/>
            <a:ext cx="2701143" cy="3922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228" y="3428999"/>
            <a:ext cx="3811226" cy="3036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468" y="4192287"/>
            <a:ext cx="2610177" cy="2665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736" y="264748"/>
            <a:ext cx="3463004" cy="63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88" y="668657"/>
            <a:ext cx="3371589" cy="2290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203" y="551145"/>
            <a:ext cx="3745827" cy="2525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088" y="3429000"/>
            <a:ext cx="3434219" cy="2211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674" y="3566784"/>
            <a:ext cx="3763043" cy="2685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397" y="413357"/>
            <a:ext cx="2890314" cy="63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714" y="867539"/>
            <a:ext cx="2694016" cy="3053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32" y="211377"/>
            <a:ext cx="3472348" cy="2567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290" y="4560951"/>
            <a:ext cx="2974817" cy="1976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95" y="3066374"/>
            <a:ext cx="3476112" cy="2482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637" y="250521"/>
            <a:ext cx="3842890" cy="60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329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2</cp:revision>
  <dcterms:created xsi:type="dcterms:W3CDTF">2024-11-12T07:19:09Z</dcterms:created>
  <dcterms:modified xsi:type="dcterms:W3CDTF">2024-11-12T07:25:18Z</dcterms:modified>
</cp:coreProperties>
</file>