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6" r:id="rId5"/>
    <p:sldId id="264" r:id="rId6"/>
    <p:sldId id="260" r:id="rId7"/>
    <p:sldId id="263" r:id="rId8"/>
    <p:sldId id="265" r:id="rId9"/>
    <p:sldId id="270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F954B-6733-4BE9-B77E-D33F52D20DEC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A0C29-FA6A-46B7-945A-2FA0B11F70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20DFCC9-277E-4F25-886F-9B1A8BFBC808}" type="datetimeFigureOut">
              <a:rPr lang="ru-RU" smtClean="0"/>
              <a:pPr/>
              <a:t>05.11.2024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D70A98-39F7-4F93-8531-9DB51733C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https://fsd.kopilkaurokov.ru/uploads/user_file_56b07241be6fd/img_user_file_56b07241be6fd_0_5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-357214"/>
            <a:ext cx="7772400" cy="1470025"/>
          </a:xfrm>
        </p:spPr>
        <p:txBody>
          <a:bodyPr/>
          <a:lstStyle/>
          <a:p>
            <a:r>
              <a:rPr lang="ru-RU" dirty="0" smtClean="0"/>
              <a:t>Девиз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285860"/>
            <a:ext cx="6929486" cy="2928958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интересно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то, что неизвестно!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тайны разгадаем,</a:t>
            </a:r>
            <a:b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мир большой познаем!</a:t>
            </a:r>
          </a:p>
          <a:p>
            <a:endParaRPr lang="ru-RU" sz="1800" dirty="0"/>
          </a:p>
        </p:txBody>
      </p:sp>
      <p:pic>
        <p:nvPicPr>
          <p:cNvPr id="11266" name="Picture 2" descr="https://img.razrisyika.ru/kart/134/535934-uchenaya-sova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571876"/>
            <a:ext cx="2857496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catherineasquithgallery.com/uploads/posts/2021-02/1613625539_1-p-fon-dlya-prezentatsii-ptitsi-zimo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1643050"/>
            <a:ext cx="72866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</a:rPr>
              <a:t>Где ………..   ?</a:t>
            </a:r>
          </a:p>
          <a:p>
            <a:r>
              <a:rPr lang="ru-RU" sz="7200" b="1" dirty="0" smtClean="0">
                <a:solidFill>
                  <a:schemeClr val="bg2">
                    <a:lumMod val="25000"/>
                  </a:schemeClr>
                </a:solidFill>
              </a:rPr>
              <a:t>Как …………?</a:t>
            </a:r>
            <a:endParaRPr lang="ru-RU" sz="8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57166"/>
            <a:ext cx="64652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</a:rPr>
              <a:t>Почему……….?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5786" y="571480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err="1" smtClean="0"/>
              <a:t>Бе</a:t>
            </a:r>
            <a:endParaRPr lang="ru-RU" sz="9600" dirty="0"/>
          </a:p>
        </p:txBody>
      </p:sp>
      <p:sp>
        <p:nvSpPr>
          <p:cNvPr id="8" name="TextBox 7"/>
          <p:cNvSpPr txBox="1"/>
          <p:nvPr/>
        </p:nvSpPr>
        <p:spPr>
          <a:xfrm>
            <a:off x="5357818" y="3857628"/>
            <a:ext cx="622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Т</a:t>
            </a:r>
            <a:endParaRPr lang="ru-RU" sz="5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5643578"/>
            <a:ext cx="10198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Ц!</a:t>
            </a:r>
            <a:endParaRPr lang="ru-RU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3429000"/>
            <a:ext cx="15001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ГИ</a:t>
            </a:r>
            <a:endParaRPr lang="ru-RU" sz="6600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2714620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</a:t>
            </a:r>
            <a:endParaRPr lang="ru-RU" sz="6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2285992"/>
            <a:ext cx="12682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ТЕ</a:t>
            </a:r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4786322"/>
            <a:ext cx="7553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И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86248" y="857232"/>
            <a:ext cx="13573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РЕ</a:t>
            </a:r>
            <a:endParaRPr lang="ru-RU" sz="6600" dirty="0"/>
          </a:p>
        </p:txBody>
      </p:sp>
      <p:pic>
        <p:nvPicPr>
          <p:cNvPr id="18" name="Picture 2" descr="https://img.razrisyika.ru/kart/134/535934-uchenaya-sova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4" y="3643314"/>
            <a:ext cx="2857496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/>
          </a:bodyPr>
          <a:lstStyle/>
          <a:p>
            <a:r>
              <a:rPr lang="ru-RU" sz="7200" dirty="0" smtClean="0"/>
              <a:t>БЕРЕГИТЕ  ПТИЦ!</a:t>
            </a:r>
            <a:endParaRPr lang="ru-RU" sz="7200" dirty="0"/>
          </a:p>
        </p:txBody>
      </p:sp>
      <p:pic>
        <p:nvPicPr>
          <p:cNvPr id="4" name="Picture 2" descr="https://img.razrisyika.ru/kart/134/535934-uchenaya-sova-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786058"/>
            <a:ext cx="2857496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5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 «Найди ошибку»</a:t>
            </a:r>
            <a:endParaRPr lang="ru-RU" dirty="0"/>
          </a:p>
        </p:txBody>
      </p:sp>
      <p:pic>
        <p:nvPicPr>
          <p:cNvPr id="14338" name="Picture 2" descr="https://vsegda-pomnim.com/uploads/posts/2022-04/1648951021_34-vsegda-pomnim-com-p-snezhnaya-zima-v-lesu-foto-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0082"/>
            <a:ext cx="9144000" cy="6217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catherineasquithgallery.com/uploads/posts/2021-02/1613625539_1-p-fon-dlya-prezentatsii-ptitsi-zimo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00364" y="285728"/>
            <a:ext cx="5572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Где …….   ?</a:t>
            </a: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3214686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</a:rPr>
              <a:t>Где зимуют птицы?</a:t>
            </a:r>
            <a:endParaRPr lang="ru-RU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364" y="1214423"/>
            <a:ext cx="57864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Почему……….?</a:t>
            </a:r>
          </a:p>
          <a:p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Как …….?</a:t>
            </a:r>
            <a:endParaRPr lang="ru-RU" sz="5400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Миграция птиц</a:t>
            </a:r>
            <a:endParaRPr lang="ru-RU" sz="4400" dirty="0"/>
          </a:p>
        </p:txBody>
      </p:sp>
      <p:pic>
        <p:nvPicPr>
          <p:cNvPr id="5" name="Picture 2" descr="1-23092021135626"/>
          <p:cNvPicPr>
            <a:picLocks noChangeAspect="1" noChangeArrowheads="1"/>
          </p:cNvPicPr>
          <p:nvPr/>
        </p:nvPicPr>
        <p:blipFill>
          <a:blip r:embed="rId2"/>
          <a:srcRect t="2625" r="855" b="14690"/>
          <a:stretch>
            <a:fillRect/>
          </a:stretch>
        </p:blipFill>
        <p:spPr bwMode="auto">
          <a:xfrm>
            <a:off x="285720" y="1000108"/>
            <a:ext cx="850112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857224" y="4071942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Африка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7" name="Picture 3" descr="https://fsd.kopilkaurokov.ru/uploads/user_file_56b07241be6fd/img_user_file_56b07241be6fd_0_5.jpg"/>
          <p:cNvPicPr>
            <a:picLocks noChangeAspect="1" noChangeArrowheads="1"/>
          </p:cNvPicPr>
          <p:nvPr/>
        </p:nvPicPr>
        <p:blipFill>
          <a:blip r:embed="rId3" r:link="rId4"/>
          <a:srcRect r="79303" b="69553"/>
          <a:stretch>
            <a:fillRect/>
          </a:stretch>
        </p:blipFill>
        <p:spPr bwMode="auto">
          <a:xfrm rot="9918452">
            <a:off x="1304570" y="3293932"/>
            <a:ext cx="728663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storage.needpix.com/rsynced_images/sandhill-crane-3564917_1280.jpg"/>
          <p:cNvPicPr>
            <a:picLocks noChangeAspect="1" noChangeArrowheads="1"/>
          </p:cNvPicPr>
          <p:nvPr/>
        </p:nvPicPr>
        <p:blipFill>
          <a:blip r:embed="rId5" cstate="print"/>
          <a:srcRect l="17496" t="10612" r="14143" b="11568"/>
          <a:stretch>
            <a:fillRect/>
          </a:stretch>
        </p:blipFill>
        <p:spPr bwMode="auto">
          <a:xfrm rot="15105789">
            <a:off x="6305322" y="2526908"/>
            <a:ext cx="1124317" cy="85293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429388" y="328612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Индия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31" name="Picture 7" descr="https://avatars.mds.yandex.net/i?id=46b4d59337b629879d9f87ea95cc6a78c11d06b7-9067611-images-thumbs&amp;n=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876697">
            <a:off x="2182369" y="3173590"/>
            <a:ext cx="897711" cy="690547"/>
          </a:xfrm>
          <a:prstGeom prst="rect">
            <a:avLst/>
          </a:prstGeom>
          <a:noFill/>
        </p:spPr>
      </p:pic>
      <p:pic>
        <p:nvPicPr>
          <p:cNvPr id="1033" name="Picture 9" descr="https://avatars.mds.yandex.net/i?id=0fb1c6ca1140ade6b72af3ebdc5717a9c24c2543-10349698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377702">
            <a:off x="7682013" y="2523399"/>
            <a:ext cx="753771" cy="1206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/>
              <a:t>Зимующие птицы</a:t>
            </a:r>
            <a:endParaRPr lang="ru-RU" dirty="0"/>
          </a:p>
        </p:txBody>
      </p:sp>
      <p:pic>
        <p:nvPicPr>
          <p:cNvPr id="23554" name="Picture 2" descr="https://uookn-kursk.ru/wp-content/uploads/c/f/5/cf5ed1d8a88b489d3bba9ce2c100a1c1.gif"/>
          <p:cNvPicPr>
            <a:picLocks noChangeAspect="1" noChangeArrowheads="1"/>
          </p:cNvPicPr>
          <p:nvPr/>
        </p:nvPicPr>
        <p:blipFill>
          <a:blip r:embed="rId2"/>
          <a:srcRect l="2362" t="8721" r="49219" b="4399"/>
          <a:stretch>
            <a:fillRect/>
          </a:stretch>
        </p:blipFill>
        <p:spPr bwMode="auto">
          <a:xfrm>
            <a:off x="1214414" y="928670"/>
            <a:ext cx="6858048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Поползень</a:t>
            </a:r>
            <a:endParaRPr lang="ru-RU" sz="48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437996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 descr="https://thepics.top/images/7204.jpg"/>
          <p:cNvPicPr>
            <a:picLocks noChangeAspect="1" noChangeArrowheads="1"/>
          </p:cNvPicPr>
          <p:nvPr/>
        </p:nvPicPr>
        <p:blipFill>
          <a:blip r:embed="rId3"/>
          <a:srcRect r="26872"/>
          <a:stretch>
            <a:fillRect/>
          </a:stretch>
        </p:blipFill>
        <p:spPr bwMode="auto">
          <a:xfrm>
            <a:off x="4500530" y="928670"/>
            <a:ext cx="4643470" cy="3794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Свиристель, снегирь</a:t>
            </a:r>
            <a:endParaRPr lang="ru-RU" sz="4400" dirty="0"/>
          </a:p>
        </p:txBody>
      </p:sp>
      <p:pic>
        <p:nvPicPr>
          <p:cNvPr id="22532" name="Picture 4" descr="https://avatars.dzeninfra.ru/get-zen_doc/3415135/pub_63e230bff473ab7682bd3d61_63e23176fa3cd72bc8e7fc74/scale_1200"/>
          <p:cNvPicPr>
            <a:picLocks noChangeAspect="1" noChangeArrowheads="1"/>
          </p:cNvPicPr>
          <p:nvPr/>
        </p:nvPicPr>
        <p:blipFill>
          <a:blip r:embed="rId2"/>
          <a:srcRect l="5710" r="21248"/>
          <a:stretch>
            <a:fillRect/>
          </a:stretch>
        </p:blipFill>
        <p:spPr bwMode="auto">
          <a:xfrm>
            <a:off x="285720" y="1571612"/>
            <a:ext cx="4500594" cy="4286280"/>
          </a:xfrm>
          <a:prstGeom prst="rect">
            <a:avLst/>
          </a:prstGeom>
          <a:noFill/>
        </p:spPr>
      </p:pic>
      <p:pic>
        <p:nvPicPr>
          <p:cNvPr id="8196" name="Picture 4" descr="https://erbirds.ru/photos/0132/001/013200036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643050"/>
            <a:ext cx="3786214" cy="4619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Клёст</a:t>
            </a:r>
            <a:endParaRPr lang="ru-RU"/>
          </a:p>
        </p:txBody>
      </p:sp>
      <p:pic>
        <p:nvPicPr>
          <p:cNvPr id="24578" name="Picture 2" descr="https://img.razrisyika.ru/kart/23/1200/90857-klest-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8272446" cy="5514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Акции «Покормите птиц!», «</a:t>
            </a:r>
            <a:r>
              <a:rPr lang="ru-RU" dirty="0" err="1" smtClean="0"/>
              <a:t>Экокормушка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3300">
            <a:off x="261240" y="1659694"/>
            <a:ext cx="3824273" cy="2868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806858">
            <a:off x="4564824" y="1666567"/>
            <a:ext cx="4265650" cy="319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 t="9694" b="27551"/>
          <a:stretch>
            <a:fillRect/>
          </a:stretch>
        </p:blipFill>
        <p:spPr bwMode="auto">
          <a:xfrm>
            <a:off x="3000364" y="4071942"/>
            <a:ext cx="2902767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342</TotalTime>
  <Words>58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Девиз урока</vt:lpstr>
      <vt:lpstr>Игра  «Найди ошибку»</vt:lpstr>
      <vt:lpstr>Слайд 3</vt:lpstr>
      <vt:lpstr>Миграция птиц</vt:lpstr>
      <vt:lpstr>Зимующие птицы</vt:lpstr>
      <vt:lpstr>Поползень</vt:lpstr>
      <vt:lpstr>Свиристель, снегирь</vt:lpstr>
      <vt:lpstr>Клёст</vt:lpstr>
      <vt:lpstr>Акции «Покормите птиц!», «Экокормушка»</vt:lpstr>
      <vt:lpstr>Слайд 10</vt:lpstr>
      <vt:lpstr>Слайд 11</vt:lpstr>
      <vt:lpstr>БЕРЕГИТЕ  ПТИЦ!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Девиз урока</dc:title>
  <dc:creator>User</dc:creator>
  <cp:lastModifiedBy>User</cp:lastModifiedBy>
  <cp:revision>37</cp:revision>
  <dcterms:created xsi:type="dcterms:W3CDTF">2024-01-22T15:56:40Z</dcterms:created>
  <dcterms:modified xsi:type="dcterms:W3CDTF">2024-11-05T02:47:54Z</dcterms:modified>
</cp:coreProperties>
</file>