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2" r:id="rId2"/>
    <p:sldId id="288" r:id="rId3"/>
    <p:sldId id="284" r:id="rId4"/>
    <p:sldId id="263" r:id="rId5"/>
    <p:sldId id="259" r:id="rId6"/>
    <p:sldId id="264" r:id="rId7"/>
    <p:sldId id="283" r:id="rId8"/>
    <p:sldId id="269" r:id="rId9"/>
    <p:sldId id="270" r:id="rId10"/>
    <p:sldId id="272" r:id="rId11"/>
    <p:sldId id="273" r:id="rId12"/>
    <p:sldId id="275" r:id="rId13"/>
    <p:sldId id="280" r:id="rId14"/>
    <p:sldId id="274" r:id="rId15"/>
    <p:sldId id="276" r:id="rId16"/>
    <p:sldId id="279" r:id="rId17"/>
    <p:sldId id="277" r:id="rId18"/>
    <p:sldId id="278" r:id="rId19"/>
    <p:sldId id="293" r:id="rId20"/>
    <p:sldId id="282" r:id="rId21"/>
    <p:sldId id="285" r:id="rId22"/>
    <p:sldId id="281" r:id="rId23"/>
    <p:sldId id="294" r:id="rId24"/>
    <p:sldId id="291" r:id="rId25"/>
    <p:sldId id="28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6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2F11F-AD47-40CC-AC55-F528AA7890A6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03584-A977-40CC-A252-A0B3C73F1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15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83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63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8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73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45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1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1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196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1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50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8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F4233-8824-443D-BC39-F39EA7E54D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ED59B-6E7B-4754-97FF-337AD32F7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87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300595" y="78626"/>
            <a:ext cx="95908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Муниципальное дошкольное образовательное учреждение  «Детский сад № 141 общеразвивающего вида»  г. Магнитогорска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64410" y="2058371"/>
            <a:ext cx="87503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« Развивающая предметно пространственная среда, способствующая оптимальной двигательной активности детей раннего возраста в соответствии с ФГОС»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19982" y="612270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                                                        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Выполнили: 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Суняйкина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 О.Д.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                                                                               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 Крюкова Ю.Д.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73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5" b="5996"/>
          <a:stretch/>
        </p:blipFill>
        <p:spPr>
          <a:xfrm>
            <a:off x="7345680" y="333839"/>
            <a:ext cx="4439918" cy="2571921"/>
          </a:xfrm>
          <a:prstGeom prst="snip2DiagRect">
            <a:avLst>
              <a:gd name="adj1" fmla="val 1817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16298"/>
          <a:stretch/>
        </p:blipFill>
        <p:spPr>
          <a:xfrm>
            <a:off x="7345680" y="3657600"/>
            <a:ext cx="4439918" cy="2882899"/>
          </a:xfrm>
          <a:prstGeom prst="snip2DiagRect">
            <a:avLst>
              <a:gd name="adj1" fmla="val 1550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4" t="19780" b="8097"/>
          <a:stretch/>
        </p:blipFill>
        <p:spPr>
          <a:xfrm>
            <a:off x="2387601" y="3657600"/>
            <a:ext cx="4124960" cy="28828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952471" y="767542"/>
            <a:ext cx="5226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 Волшебные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дуги », </a:t>
            </a:r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Тоннели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5757" y="2324436"/>
            <a:ext cx="403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развивать чувство равновесия, способствовать развитию координации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10855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7" r="8556" b="9037"/>
          <a:stretch/>
        </p:blipFill>
        <p:spPr>
          <a:xfrm>
            <a:off x="5301673" y="3816144"/>
            <a:ext cx="3630226" cy="2529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t="6962" r="5221" b="4889"/>
          <a:stretch/>
        </p:blipFill>
        <p:spPr>
          <a:xfrm>
            <a:off x="2168613" y="3583710"/>
            <a:ext cx="2680478" cy="2762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318395" y="483053"/>
            <a:ext cx="4809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 Дыхательная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гимнастика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4270" y="1284024"/>
            <a:ext cx="4591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укрепление физиологического дыхания у детей, тренировка артикуляционного дыхания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1"/>
          <a:stretch/>
        </p:blipFill>
        <p:spPr>
          <a:xfrm>
            <a:off x="9384481" y="3583709"/>
            <a:ext cx="2417219" cy="2762273"/>
          </a:xfrm>
          <a:prstGeom prst="snip2DiagRect">
            <a:avLst>
              <a:gd name="adj1" fmla="val 1564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" r="6860" b="11621"/>
          <a:stretch/>
        </p:blipFill>
        <p:spPr>
          <a:xfrm>
            <a:off x="8839200" y="471055"/>
            <a:ext cx="2962500" cy="2561705"/>
          </a:xfrm>
          <a:prstGeom prst="snip2DiagRect">
            <a:avLst>
              <a:gd name="adj1" fmla="val 1418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45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-1" r="4334" b="6565"/>
          <a:stretch/>
        </p:blipFill>
        <p:spPr>
          <a:xfrm>
            <a:off x="7472679" y="309245"/>
            <a:ext cx="4033520" cy="2805430"/>
          </a:xfrm>
          <a:prstGeom prst="snip2DiagRect">
            <a:avLst>
              <a:gd name="adj1" fmla="val 1801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2381" b="15471"/>
          <a:stretch/>
        </p:blipFill>
        <p:spPr>
          <a:xfrm>
            <a:off x="2651760" y="3525520"/>
            <a:ext cx="4135118" cy="3007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8592" r="16000" b="10519"/>
          <a:stretch/>
        </p:blipFill>
        <p:spPr>
          <a:xfrm>
            <a:off x="7472679" y="3525520"/>
            <a:ext cx="4033520" cy="3007360"/>
          </a:xfrm>
          <a:prstGeom prst="snip2DiagRect">
            <a:avLst>
              <a:gd name="adj1" fmla="val 1594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891442" y="557334"/>
            <a:ext cx="4039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Баскетбольное кольцо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6388" y="1761431"/>
            <a:ext cx="4110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 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Забросить мяч в кольцо. Развивает ловкость, меткость.</a:t>
            </a:r>
          </a:p>
        </p:txBody>
      </p:sp>
    </p:spTree>
    <p:extLst>
      <p:ext uri="{BB962C8B-B14F-4D97-AF65-F5344CB8AC3E}">
        <p14:creationId xmlns:p14="http://schemas.microsoft.com/office/powerpoint/2010/main" val="370977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r="-1" b="6161"/>
          <a:stretch/>
        </p:blipFill>
        <p:spPr>
          <a:xfrm>
            <a:off x="8585454" y="3564363"/>
            <a:ext cx="3196762" cy="2938037"/>
          </a:xfrm>
          <a:prstGeom prst="snip2DiagRect">
            <a:avLst>
              <a:gd name="adj1" fmla="val 15049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10781" r="18220" b="4828"/>
          <a:stretch/>
        </p:blipFill>
        <p:spPr>
          <a:xfrm>
            <a:off x="2072640" y="3564363"/>
            <a:ext cx="2915920" cy="29380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53" y="342208"/>
            <a:ext cx="3196762" cy="2594956"/>
          </a:xfrm>
          <a:prstGeom prst="snip2DiagRect">
            <a:avLst>
              <a:gd name="adj1" fmla="val 1663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443565" y="834143"/>
            <a:ext cx="2417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 </a:t>
            </a:r>
            <a:r>
              <a:rPr lang="ru-RU" sz="32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Кольцеброс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0600" y="1732514"/>
            <a:ext cx="4756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развивать глазомер детей, координацию движений, ловкость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956" y="3666845"/>
            <a:ext cx="2165608" cy="2835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49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t="2667" r="16779" b="12297"/>
          <a:stretch/>
        </p:blipFill>
        <p:spPr>
          <a:xfrm>
            <a:off x="1874980" y="3833092"/>
            <a:ext cx="3290422" cy="2691475"/>
          </a:xfrm>
          <a:prstGeom prst="snip2DiagRect">
            <a:avLst>
              <a:gd name="adj1" fmla="val 0"/>
              <a:gd name="adj2" fmla="val 2441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t="10986" r="4225" b="8732"/>
          <a:stretch/>
        </p:blipFill>
        <p:spPr>
          <a:xfrm>
            <a:off x="5467928" y="3833091"/>
            <a:ext cx="2870094" cy="2691475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t="12297" b="10814"/>
          <a:stretch/>
        </p:blipFill>
        <p:spPr>
          <a:xfrm>
            <a:off x="8579346" y="3833092"/>
            <a:ext cx="3307854" cy="2691476"/>
          </a:xfrm>
          <a:prstGeom prst="snip2DiagRect">
            <a:avLst>
              <a:gd name="adj1" fmla="val 2194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923119" y="821374"/>
            <a:ext cx="3308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 Подвижные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игры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9721" y="1719691"/>
            <a:ext cx="4484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Цели: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упражнять детей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в совместных играх с элементарными правилами, обогащать двигательный опыт детей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45" y="254385"/>
            <a:ext cx="3307855" cy="3324323"/>
          </a:xfrm>
          <a:prstGeom prst="snip2DiagRect">
            <a:avLst>
              <a:gd name="adj1" fmla="val 1618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42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2" b="9442"/>
          <a:stretch/>
        </p:blipFill>
        <p:spPr>
          <a:xfrm>
            <a:off x="2270971" y="3817050"/>
            <a:ext cx="4585547" cy="2641599"/>
          </a:xfrm>
          <a:prstGeom prst="snip2DiagRect">
            <a:avLst>
              <a:gd name="adj1" fmla="val 1748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" t="17135" r="665" b="6056"/>
          <a:stretch/>
        </p:blipFill>
        <p:spPr>
          <a:xfrm>
            <a:off x="7323850" y="3817049"/>
            <a:ext cx="4585547" cy="2641600"/>
          </a:xfrm>
          <a:prstGeom prst="snip2DiagRect">
            <a:avLst>
              <a:gd name="adj1" fmla="val 0"/>
              <a:gd name="adj2" fmla="val 1783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1" b="10727"/>
          <a:stretch/>
        </p:blipFill>
        <p:spPr>
          <a:xfrm>
            <a:off x="7323849" y="354204"/>
            <a:ext cx="4585548" cy="2657094"/>
          </a:xfrm>
          <a:prstGeom prst="snip2DiagRect">
            <a:avLst>
              <a:gd name="adj1" fmla="val 1807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26128" r="8384" b="7205"/>
          <a:stretch/>
        </p:blipFill>
        <p:spPr>
          <a:xfrm>
            <a:off x="2270972" y="354204"/>
            <a:ext cx="4585546" cy="26570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36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048000" y="25518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904509" y="2216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22451" y="197313"/>
            <a:ext cx="2468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 К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артотеки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9345" y="892939"/>
            <a:ext cx="514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50" y="363181"/>
            <a:ext cx="1807843" cy="2710508"/>
          </a:xfrm>
          <a:prstGeom prst="snip2DiagRect">
            <a:avLst>
              <a:gd name="adj1" fmla="val 0"/>
              <a:gd name="adj2" fmla="val 2151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60" y="3403022"/>
            <a:ext cx="2041641" cy="3065033"/>
          </a:xfrm>
          <a:prstGeom prst="snip2DiagRect">
            <a:avLst>
              <a:gd name="adj1" fmla="val 16739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/>
          <a:stretch/>
        </p:blipFill>
        <p:spPr>
          <a:xfrm>
            <a:off x="8850902" y="363181"/>
            <a:ext cx="2873099" cy="2710508"/>
          </a:xfrm>
          <a:prstGeom prst="snip2DiagRect">
            <a:avLst>
              <a:gd name="adj1" fmla="val 1465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74" y="3868111"/>
            <a:ext cx="3854028" cy="2599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39" y="963171"/>
            <a:ext cx="2992227" cy="2110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11717" r="15163" b="10573"/>
          <a:stretch/>
        </p:blipFill>
        <p:spPr>
          <a:xfrm>
            <a:off x="2072487" y="3398981"/>
            <a:ext cx="2092929" cy="3069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29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7112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8" b="5309"/>
          <a:stretch/>
        </p:blipFill>
        <p:spPr>
          <a:xfrm rot="5400000">
            <a:off x="9236569" y="296436"/>
            <a:ext cx="2716264" cy="2458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159" y="3205018"/>
            <a:ext cx="2468881" cy="3413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4260" r="5596" b="3315"/>
          <a:stretch/>
        </p:blipFill>
        <p:spPr>
          <a:xfrm>
            <a:off x="9304410" y="3205018"/>
            <a:ext cx="2519319" cy="3413428"/>
          </a:xfrm>
          <a:prstGeom prst="snip2DiagRect">
            <a:avLst>
              <a:gd name="adj1" fmla="val 1484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27" y="3200009"/>
            <a:ext cx="2373747" cy="3422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24218" y="513051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Методическое пособие: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1675" y="1337380"/>
            <a:ext cx="4482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( перспективное планирование, конспекты занятий, досугов, праздников, развлечений, оздоровительная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гимнастика, закаливания)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894" y="274305"/>
            <a:ext cx="2224435" cy="2937501"/>
          </a:xfrm>
          <a:prstGeom prst="snip2DiagRect">
            <a:avLst>
              <a:gd name="adj1" fmla="val 1781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346" y="3486111"/>
            <a:ext cx="2224435" cy="3062628"/>
          </a:xfrm>
          <a:prstGeom prst="snip2DiagRect">
            <a:avLst>
              <a:gd name="adj1" fmla="val 1781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558" y="3503590"/>
            <a:ext cx="2224435" cy="3062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473" y="274304"/>
            <a:ext cx="2408129" cy="29375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057" y="3503589"/>
            <a:ext cx="2414225" cy="3062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70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6163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5586842" y="2179782"/>
            <a:ext cx="2438403" cy="164478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Формы работы с родителями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20603956">
            <a:off x="8062791" y="2348079"/>
            <a:ext cx="350982" cy="31403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8212779">
            <a:off x="8121664" y="3343345"/>
            <a:ext cx="331557" cy="344599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354877">
            <a:off x="5948217" y="3873737"/>
            <a:ext cx="327891" cy="35957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3391396">
            <a:off x="4987240" y="3324004"/>
            <a:ext cx="314036" cy="38267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6412342">
            <a:off x="5146194" y="2360427"/>
            <a:ext cx="397163" cy="350982"/>
          </a:xfrm>
          <a:prstGeom prst="downArrow">
            <a:avLst>
              <a:gd name="adj1" fmla="val 43387"/>
              <a:gd name="adj2" fmla="val 5000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708069" y="1681018"/>
            <a:ext cx="2358073" cy="10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Анкетирование</a:t>
            </a:r>
            <a:endParaRPr lang="ru-RU" sz="20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545945" y="1681018"/>
            <a:ext cx="2321128" cy="10711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Консультации</a:t>
            </a:r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, беседы</a:t>
            </a:r>
            <a:endParaRPr lang="ru-RU" sz="20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444860" y="3278830"/>
            <a:ext cx="2411132" cy="119365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Помощь в изготовлении атрибутов</a:t>
            </a:r>
            <a:endParaRPr lang="ru-RU" sz="20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495920" y="4431010"/>
            <a:ext cx="2148857" cy="112004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Наглядная информация</a:t>
            </a:r>
            <a:endParaRPr lang="ru-RU" sz="20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8593391" y="3280918"/>
            <a:ext cx="2699821" cy="119365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Наглядно- информационная агитация</a:t>
            </a:r>
            <a:endParaRPr lang="ru-RU" sz="20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867212" y="4434023"/>
            <a:ext cx="2207490" cy="111703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otype Corsiva" panose="03010101010201010101" pitchFamily="66" charset="0"/>
              </a:rPr>
              <a:t>Родительские собрания</a:t>
            </a:r>
            <a:endParaRPr lang="ru-RU" sz="20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Стрелка вниз 26"/>
          <p:cNvSpPr/>
          <p:nvPr/>
        </p:nvSpPr>
        <p:spPr>
          <a:xfrm rot="20210405">
            <a:off x="7408105" y="3878987"/>
            <a:ext cx="331785" cy="35245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814953" y="706389"/>
            <a:ext cx="3982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Работа с родителями</a:t>
            </a:r>
            <a:endParaRPr lang="ru-RU" sz="36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2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260437" y="927278"/>
            <a:ext cx="87745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« Забота о здоровье – это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важнейший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труд  воспитателя.  От  жизнерадостности, бодрости  детей  зависит  их  духовная  жизнь, мировоззрение, умственное развитие, прочность  знаний, вера  в  свои силы 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2983" y="4974540"/>
            <a:ext cx="4038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В. А.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26125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8502" r="3311" b="8850"/>
          <a:stretch/>
        </p:blipFill>
        <p:spPr>
          <a:xfrm>
            <a:off x="9516590" y="3799832"/>
            <a:ext cx="2358038" cy="2773218"/>
          </a:xfrm>
          <a:prstGeom prst="snip2DiagRect">
            <a:avLst>
              <a:gd name="adj1" fmla="val 1645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5" r="19805"/>
          <a:stretch/>
        </p:blipFill>
        <p:spPr>
          <a:xfrm>
            <a:off x="7780545" y="284949"/>
            <a:ext cx="1413164" cy="6288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90" y="284949"/>
            <a:ext cx="2358038" cy="3144051"/>
          </a:xfrm>
          <a:prstGeom prst="snip2DiagRect">
            <a:avLst>
              <a:gd name="adj1" fmla="val 1645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28686" r="7980" b="17038"/>
          <a:stretch/>
        </p:blipFill>
        <p:spPr>
          <a:xfrm>
            <a:off x="2922610" y="4193326"/>
            <a:ext cx="4535055" cy="23797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197" r="25997" b="-197"/>
          <a:stretch/>
        </p:blipFill>
        <p:spPr>
          <a:xfrm rot="16200000">
            <a:off x="4409668" y="860375"/>
            <a:ext cx="1560946" cy="4535055"/>
          </a:xfrm>
          <a:prstGeom prst="snip2DiagRect">
            <a:avLst>
              <a:gd name="adj1" fmla="val 0"/>
              <a:gd name="adj2" fmla="val 2435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174649" y="635106"/>
            <a:ext cx="4214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П</a:t>
            </a:r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омощь родителей, в изготовлении атрибутов</a:t>
            </a:r>
          </a:p>
        </p:txBody>
      </p:sp>
    </p:spTree>
    <p:extLst>
      <p:ext uri="{BB962C8B-B14F-4D97-AF65-F5344CB8AC3E}">
        <p14:creationId xmlns:p14="http://schemas.microsoft.com/office/powerpoint/2010/main" val="5510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10290" r="9164"/>
          <a:stretch/>
        </p:blipFill>
        <p:spPr>
          <a:xfrm>
            <a:off x="7758545" y="208482"/>
            <a:ext cx="3990109" cy="2886360"/>
          </a:xfrm>
          <a:prstGeom prst="snip2DiagRect">
            <a:avLst>
              <a:gd name="adj1" fmla="val 172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15389" b="6580"/>
          <a:stretch/>
        </p:blipFill>
        <p:spPr>
          <a:xfrm>
            <a:off x="2641601" y="3389744"/>
            <a:ext cx="4426257" cy="3220185"/>
          </a:xfrm>
          <a:prstGeom prst="snip2DiagRect">
            <a:avLst>
              <a:gd name="adj1" fmla="val 1405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21582" r="9878"/>
          <a:stretch/>
        </p:blipFill>
        <p:spPr>
          <a:xfrm>
            <a:off x="7758545" y="3389745"/>
            <a:ext cx="3990109" cy="3220185"/>
          </a:xfrm>
          <a:prstGeom prst="snip2DiagRect">
            <a:avLst>
              <a:gd name="adj1" fmla="val 0"/>
              <a:gd name="adj2" fmla="val 1376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666836" y="322435"/>
            <a:ext cx="3057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 Нам вместе весело»</a:t>
            </a:r>
            <a:endParaRPr lang="ru-RU" sz="2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1064573"/>
            <a:ext cx="4202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Способствовать психологическому сближению детей и родителей, развитие положительных эмоций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; 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1973243"/>
            <a:ext cx="3371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Обеспечение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эффективного взаимодействия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семьи и детского сада.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316" y="723273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( спортивный досуг)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87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6543" r="1926" b="6939"/>
          <a:stretch/>
        </p:blipFill>
        <p:spPr>
          <a:xfrm rot="16200000">
            <a:off x="4211708" y="3873120"/>
            <a:ext cx="3045636" cy="2151967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" r="4593" b="6148"/>
          <a:stretch/>
        </p:blipFill>
        <p:spPr>
          <a:xfrm rot="16200000">
            <a:off x="9328627" y="3849528"/>
            <a:ext cx="3042919" cy="2201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" r="2667" b="5753"/>
          <a:stretch/>
        </p:blipFill>
        <p:spPr>
          <a:xfrm rot="16200000">
            <a:off x="6721228" y="3878018"/>
            <a:ext cx="3045633" cy="2142169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074" r="6543" b="4592"/>
          <a:stretch/>
        </p:blipFill>
        <p:spPr>
          <a:xfrm rot="10800000">
            <a:off x="2194302" y="3426285"/>
            <a:ext cx="2101787" cy="30429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333" r="6666" b="3445"/>
          <a:stretch/>
        </p:blipFill>
        <p:spPr>
          <a:xfrm rot="5400000">
            <a:off x="8274209" y="-677244"/>
            <a:ext cx="2575561" cy="47780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90686" y="1173176"/>
            <a:ext cx="3004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Консультации, беседы, буклеты</a:t>
            </a:r>
          </a:p>
        </p:txBody>
      </p:sp>
    </p:spTree>
    <p:extLst>
      <p:ext uri="{BB962C8B-B14F-4D97-AF65-F5344CB8AC3E}">
        <p14:creationId xmlns:p14="http://schemas.microsoft.com/office/powerpoint/2010/main" val="254553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21993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t="11817" r="5690" b="11381"/>
          <a:stretch/>
        </p:blipFill>
        <p:spPr>
          <a:xfrm>
            <a:off x="9276419" y="1071418"/>
            <a:ext cx="2398733" cy="2053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"/>
          <a:stretch/>
        </p:blipFill>
        <p:spPr>
          <a:xfrm>
            <a:off x="9584154" y="1102546"/>
            <a:ext cx="2069269" cy="196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04238" y="255880"/>
            <a:ext cx="215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 Фонотека»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4560" y="847073"/>
            <a:ext cx="257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 На зарядку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стан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ови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сь»</a:t>
            </a:r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0666" y="1339547"/>
            <a:ext cx="5082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Музыкально-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поэтические комплексы физических упражнений для детей дошкольного и младшего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возраста.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0666" y="2312249"/>
            <a:ext cx="4666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Автор музыки и исполнитель: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Ю.А.Кудинов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0666" y="2576944"/>
            <a:ext cx="3074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Автор текстов: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Л.А.Яртова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0666" y="2810735"/>
            <a:ext cx="3019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Время звучания: 1ч.10 мин.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11581" r="5825" b="12593"/>
          <a:stretch/>
        </p:blipFill>
        <p:spPr>
          <a:xfrm>
            <a:off x="9276419" y="3978732"/>
            <a:ext cx="2398733" cy="20227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53267" y="3578622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 Ручеёк»</a:t>
            </a:r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0665" y="4146454"/>
            <a:ext cx="4330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Шедевры классической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музыки для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детей.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80666" y="4440730"/>
            <a:ext cx="4904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Волшебный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мир музыки- самые известные произведения знаменитых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композиторов.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0666" y="3044748"/>
            <a:ext cx="1674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Формат: </a:t>
            </a:r>
            <a:r>
              <a:rPr lang="en-US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mp3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23854" y="54821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380667" y="5045456"/>
            <a:ext cx="2963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Время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звучания: 1ч.20мин.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380666" y="5284232"/>
            <a:ext cx="563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Формат: </a:t>
            </a:r>
            <a:r>
              <a:rPr lang="en-US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mp3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154" y="4008581"/>
            <a:ext cx="2069269" cy="19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29733" y="-609071"/>
            <a:ext cx="862975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Двигательной 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активности детей способствует правильно подобранное оборудование, пособия и игрушка, а </a:t>
            </a:r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так же 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умелое и грамотное руководство взрослого.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0364" y="3908762"/>
            <a:ext cx="6742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« Не надо обучать, а надо жить с детьми интересной общей жизнью.»</a:t>
            </a:r>
            <a:endParaRPr lang="ru-RU" sz="4000" b="1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6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2467" r="1552" b="933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88635">
            <a:off x="1289719" y="432730"/>
            <a:ext cx="7995684" cy="1148316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Спасибо за внимание !</a:t>
            </a:r>
            <a:endParaRPr lang="ru-RU" sz="6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3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024793" y="743996"/>
            <a:ext cx="8386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Организация уголка </a:t>
            </a:r>
            <a:r>
              <a:rPr lang="ru-RU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двигательной активности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36075" y="1801009"/>
            <a:ext cx="76846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В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группе были созданы необходимые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условия для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двигательной активности детей в соответствии с ФГОС ДО.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9891" y="2744322"/>
            <a:ext cx="6680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Для выполнения этой задачи учитывались требования: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6075" y="3322116"/>
            <a:ext cx="3031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* </a:t>
            </a:r>
            <a:r>
              <a:rPr lang="ru-RU" sz="24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трансформируемость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;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6075" y="3707450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* </a:t>
            </a:r>
            <a:r>
              <a:rPr lang="ru-RU" sz="24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полифункциональность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;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36075" y="4111022"/>
            <a:ext cx="2233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* вариативность;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6075" y="4550416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* доступность;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6075" y="4953988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* безопасность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2989" r="2408" b="5261"/>
          <a:stretch/>
        </p:blipFill>
        <p:spPr>
          <a:xfrm>
            <a:off x="0" y="-16671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1"/>
          <a:stretch/>
        </p:blipFill>
        <p:spPr>
          <a:xfrm>
            <a:off x="2182239" y="3577863"/>
            <a:ext cx="2715488" cy="29398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4"/>
          <a:stretch/>
        </p:blipFill>
        <p:spPr>
          <a:xfrm>
            <a:off x="8840066" y="378402"/>
            <a:ext cx="3090357" cy="2772317"/>
          </a:xfrm>
          <a:prstGeom prst="snip2DiagRect">
            <a:avLst>
              <a:gd name="adj1" fmla="val 0"/>
              <a:gd name="adj2" fmla="val 1499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066" y="3577863"/>
            <a:ext cx="3090357" cy="2939804"/>
          </a:xfrm>
          <a:prstGeom prst="snip2DiagRect">
            <a:avLst>
              <a:gd name="adj1" fmla="val 1539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2" y="4054764"/>
            <a:ext cx="2931249" cy="2462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098838" y="3054643"/>
            <a:ext cx="3488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Наш спортивный уголок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b="8687"/>
          <a:stretch/>
        </p:blipFill>
        <p:spPr>
          <a:xfrm>
            <a:off x="2182239" y="378402"/>
            <a:ext cx="2715488" cy="2772317"/>
          </a:xfrm>
          <a:prstGeom prst="snip2DiagRect">
            <a:avLst>
              <a:gd name="adj1" fmla="val 1768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1" b="6128"/>
          <a:stretch/>
        </p:blipFill>
        <p:spPr>
          <a:xfrm>
            <a:off x="5403272" y="378402"/>
            <a:ext cx="2931249" cy="2352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0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t="3125" r="2325" b="3593"/>
          <a:stretch/>
        </p:blipFill>
        <p:spPr>
          <a:xfrm>
            <a:off x="0" y="36945"/>
            <a:ext cx="12145817" cy="6821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934691" y="1533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14742" y="331405"/>
            <a:ext cx="274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 Бильбоке »      </a:t>
            </a:r>
            <a:endParaRPr lang="ru-RU" sz="2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19"/>
          <a:stretch/>
        </p:blipFill>
        <p:spPr>
          <a:xfrm>
            <a:off x="3094182" y="372055"/>
            <a:ext cx="2075358" cy="26528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63" y="405112"/>
            <a:ext cx="3454400" cy="2619796"/>
          </a:xfrm>
          <a:prstGeom prst="snip2DiagRect">
            <a:avLst>
              <a:gd name="adj1" fmla="val 1691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228338" y="1170325"/>
            <a:ext cx="3256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развивать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глазомер детей, координацию движений, ловкость.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0134" y="2880053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 Собери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цветы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0134" y="3301834"/>
            <a:ext cx="3454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Развивать ловкость,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координацию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движения, сноровку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37" y="3877578"/>
            <a:ext cx="3354948" cy="2619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63" y="3877577"/>
            <a:ext cx="3454400" cy="2590800"/>
          </a:xfrm>
          <a:prstGeom prst="snip2DiagRect">
            <a:avLst>
              <a:gd name="adj1" fmla="val 1836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999057" y="793070"/>
            <a:ext cx="171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( поймай шарик )</a:t>
            </a:r>
          </a:p>
        </p:txBody>
      </p:sp>
    </p:spTree>
    <p:extLst>
      <p:ext uri="{BB962C8B-B14F-4D97-AF65-F5344CB8AC3E}">
        <p14:creationId xmlns:p14="http://schemas.microsoft.com/office/powerpoint/2010/main" val="29841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3320" r="2536" b="5355"/>
          <a:stretch/>
        </p:blipFill>
        <p:spPr>
          <a:xfrm>
            <a:off x="0" y="-62576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82" y="269767"/>
            <a:ext cx="4379581" cy="2362765"/>
          </a:xfrm>
          <a:prstGeom prst="snip2DiagRect">
            <a:avLst>
              <a:gd name="adj1" fmla="val 1734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37" y="2964874"/>
            <a:ext cx="4573699" cy="3546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/>
          <a:stretch/>
        </p:blipFill>
        <p:spPr>
          <a:xfrm>
            <a:off x="7382929" y="2964874"/>
            <a:ext cx="4397434" cy="3546416"/>
          </a:xfrm>
          <a:prstGeom prst="snip2DiagRect">
            <a:avLst>
              <a:gd name="adj1" fmla="val 1657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045943" y="596405"/>
            <a:ext cx="2183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Машинки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6619" y="1365141"/>
            <a:ext cx="368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 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мелкой моторики рук, ловкости, быстроты.</a:t>
            </a:r>
          </a:p>
        </p:txBody>
      </p:sp>
    </p:spTree>
    <p:extLst>
      <p:ext uri="{BB962C8B-B14F-4D97-AF65-F5344CB8AC3E}">
        <p14:creationId xmlns:p14="http://schemas.microsoft.com/office/powerpoint/2010/main" val="3029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4" t="6668" r="14530" b="10097"/>
          <a:stretch/>
        </p:blipFill>
        <p:spPr>
          <a:xfrm>
            <a:off x="9864435" y="203568"/>
            <a:ext cx="1838038" cy="3278909"/>
          </a:xfrm>
          <a:prstGeom prst="snip2DiagRect">
            <a:avLst>
              <a:gd name="adj1" fmla="val 2060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5" r="27428"/>
          <a:stretch/>
        </p:blipFill>
        <p:spPr>
          <a:xfrm rot="16200000">
            <a:off x="6331527" y="1247909"/>
            <a:ext cx="1145309" cy="3952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0" r="6342"/>
          <a:stretch/>
        </p:blipFill>
        <p:spPr>
          <a:xfrm>
            <a:off x="9051062" y="3860800"/>
            <a:ext cx="2651411" cy="2618877"/>
          </a:xfrm>
          <a:prstGeom prst="snip2DiagRect">
            <a:avLst>
              <a:gd name="adj1" fmla="val 1551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b="8847"/>
          <a:stretch/>
        </p:blipFill>
        <p:spPr>
          <a:xfrm>
            <a:off x="5556601" y="4246090"/>
            <a:ext cx="2695160" cy="2249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22364" b="5463"/>
          <a:stretch/>
        </p:blipFill>
        <p:spPr>
          <a:xfrm>
            <a:off x="2064200" y="3860800"/>
            <a:ext cx="2693101" cy="26347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519561" y="50894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Ленточки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4472" y="439127"/>
            <a:ext cx="6289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развивать глазомер, координацию движения, ловкость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19561" y="750440"/>
            <a:ext cx="2048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Эспдеанр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4472" y="1201545"/>
            <a:ext cx="591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 :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и укрепление мышц плечевого пояса и силы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19561" y="1466572"/>
            <a:ext cx="2217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Массажер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4472" y="1916264"/>
            <a:ext cx="5017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укреплять мышцы верхнего плечевого пояса</a:t>
            </a:r>
          </a:p>
        </p:txBody>
      </p:sp>
    </p:spTree>
    <p:extLst>
      <p:ext uri="{BB962C8B-B14F-4D97-AF65-F5344CB8AC3E}">
        <p14:creationId xmlns:p14="http://schemas.microsoft.com/office/powerpoint/2010/main" val="164683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9"/>
          <a:stretch/>
        </p:blipFill>
        <p:spPr>
          <a:xfrm>
            <a:off x="3278474" y="363713"/>
            <a:ext cx="3523594" cy="2403785"/>
          </a:xfrm>
          <a:prstGeom prst="snip2DiagRect">
            <a:avLst>
              <a:gd name="adj1" fmla="val 2087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b="7220"/>
          <a:stretch/>
        </p:blipFill>
        <p:spPr>
          <a:xfrm>
            <a:off x="8309534" y="3925404"/>
            <a:ext cx="3426015" cy="2535274"/>
          </a:xfrm>
          <a:prstGeom prst="snip2DiagRect">
            <a:avLst>
              <a:gd name="adj1" fmla="val 1635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1" r="26185" b="6151"/>
          <a:stretch/>
        </p:blipFill>
        <p:spPr>
          <a:xfrm>
            <a:off x="3278474" y="3984390"/>
            <a:ext cx="3523594" cy="2535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552963" y="2561417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Гантели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5166" y="3075057"/>
            <a:ext cx="4505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для развития и укрепления плечевого пояса и силы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0" t="26963" r="11137" b="22223"/>
          <a:stretch/>
        </p:blipFill>
        <p:spPr>
          <a:xfrm>
            <a:off x="8309534" y="367425"/>
            <a:ext cx="3426015" cy="2400073"/>
          </a:xfrm>
          <a:prstGeom prst="snip2DiagRect">
            <a:avLst>
              <a:gd name="adj1" fmla="val 0"/>
              <a:gd name="adj2" fmla="val 2090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399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20" r="2536" b="49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0" b="3252"/>
          <a:stretch/>
        </p:blipFill>
        <p:spPr>
          <a:xfrm>
            <a:off x="2656290" y="284480"/>
            <a:ext cx="2596429" cy="28743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193083" y="161831"/>
            <a:ext cx="3913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 Необычные</a:t>
            </a:r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 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дорожки »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5497" y="1181233"/>
            <a:ext cx="3080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Цель: 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профилактика плоскостопия и массаж для укрепления мышц ступни, развитие равновесия, координации движений.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31784" r="14646"/>
          <a:stretch/>
        </p:blipFill>
        <p:spPr>
          <a:xfrm>
            <a:off x="2396219" y="3680910"/>
            <a:ext cx="4198545" cy="27660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9" r="3030"/>
          <a:stretch/>
        </p:blipFill>
        <p:spPr>
          <a:xfrm>
            <a:off x="7283944" y="3680910"/>
            <a:ext cx="4517066" cy="2766071"/>
          </a:xfrm>
          <a:prstGeom prst="snip2DiagRect">
            <a:avLst>
              <a:gd name="adj1" fmla="val 1636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t="26533" b="3703"/>
          <a:stretch/>
        </p:blipFill>
        <p:spPr>
          <a:xfrm>
            <a:off x="9057470" y="284480"/>
            <a:ext cx="2743540" cy="2874356"/>
          </a:xfrm>
          <a:prstGeom prst="snip2DiagRect">
            <a:avLst>
              <a:gd name="adj1" fmla="val 1649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641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481</Words>
  <Application>Microsoft Office PowerPoint</Application>
  <PresentationFormat>Широкоэкранный</PresentationFormat>
  <Paragraphs>76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95</cp:revision>
  <dcterms:created xsi:type="dcterms:W3CDTF">2017-03-13T09:36:20Z</dcterms:created>
  <dcterms:modified xsi:type="dcterms:W3CDTF">2017-03-15T13:02:03Z</dcterms:modified>
</cp:coreProperties>
</file>