
<file path=[Content_Types].xml><?xml version="1.0" encoding="utf-8"?>
<Types xmlns="http://schemas.openxmlformats.org/package/2006/content-types">
  <Default Extension="heic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319F1-781F-45C6-8C88-4B7F11A0515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FCE9C-13B2-4D4A-8BFB-18C89A1C3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E9C-13B2-4D4A-8BFB-18C89A1C34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8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E9C-13B2-4D4A-8BFB-18C89A1C34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5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9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64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5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01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3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8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7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3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9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1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7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2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5F3F-C135-4945-AF90-0B7B8C5F62F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16D129-2625-4C93-BF35-23D008AD0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0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heic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heic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0B375-5164-42DF-9A1A-EC6395EB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536" y="622169"/>
            <a:ext cx="11693149" cy="1282831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г. Мурманска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«Основная общеобразовательная школа №26»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04123-2223-44CA-A5F6-2FE60AB7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408" y="2133600"/>
            <a:ext cx="9110204" cy="4248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скрывает почерк? 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Овсепян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«А» класс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Л.О., учитель русского языка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Мурманск, 2024</a:t>
            </a:r>
          </a:p>
        </p:txBody>
      </p:sp>
    </p:spTree>
    <p:extLst>
      <p:ext uri="{BB962C8B-B14F-4D97-AF65-F5344CB8AC3E}">
        <p14:creationId xmlns:p14="http://schemas.microsoft.com/office/powerpoint/2010/main" val="91418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7DC457-F687-4C4D-90D5-09568F55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874" y="851555"/>
            <a:ext cx="9120826" cy="5115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Очертания букв.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Округлые буквы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указывают на доброту и отзывчивость, а также способность идти на компромиссы. Если встретишь человека с таким почерком, знай: на него можно положиться, он всегда поддержит в трудную минуту.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Угловатые буквы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признак эгоизма. Человек с таким почерком стремится к независимости, не любит, когда ему указывают, как и что нужно делать.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строк на странице.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не разлинованном листе строки текста поднимаются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человек, писавший его – оптимист. У  пессимиста строчки опускаются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строки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характерны для людей спокойных, рассудительных, уравновешенных, реально оценивающих свои возможности.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Неровные, волнообразные строки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говорят о частой смене настроения,  неуравновешенности, хитрости.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9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55FDCB-3B02-42DC-8BCE-7147C07B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301" y="669303"/>
            <a:ext cx="5486400" cy="47793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Практическая часть.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Испытуемый №1.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Фофанова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букв мелкий (менее 3мм), прямое написание, округлая форма букв, средний нажим, соединение слитное, слегка размашистый почерк.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такой почерк характерен для человека нерешительного, мягкого, кроткого, с утонченными манерами. Эти люди часто наивны, но не лишены чувства собственного достоинства. Отсутствует настойчивость; чувствительная и творческая натура; беззаботная, беспечная и общительная; легко привязывается к людям, берется за несколько дел, но не всегда их оканчивает, ведь во многих делах испытывает разочарование и не добивается успеха;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89B6BC-A188-4AA7-876C-166EADC9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01" y="1945961"/>
            <a:ext cx="4326904" cy="35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8E74E3-AC3C-4729-B5BD-5C764F24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946779"/>
            <a:ext cx="5693790" cy="47470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Испытуемый №2 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Чеучалова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букв средний (3-4 мм), резкий наклон влево, строки прямые, угловатая форма букв, средний нажим, слитное соединение букв, каллиграфический почерк.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Такой почерк характерен для человека прямодушного и откровенного, общительного и впечатлительного. Чувствительная и творческая натура. Врожденное умение очаровывать окружающих людей. Отличается гостеприимством, с хорошим вкусом;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929B0A-8EAD-44D5-9EC8-158F6C53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88" y="946778"/>
            <a:ext cx="3769240" cy="42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0785C8-A556-4DC3-8EBC-E8B4DB53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58" y="1055801"/>
            <a:ext cx="5975066" cy="4619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Испытуемый №3  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Ржавский Артем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букв средний, прямое написание, прямая строка, форма букв округлая, нажим средний, соединение букв раздельное, слегка размашистый почерк.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такой почерк характерен для человека честного и добропорядочного. Человек отважен, полон инициатив и решительности. Смекалист. С большим желанием проявить себя, может использовать всё для достижения своей цели. Любит заводить новые знакомства и открыт новым впечатлениям и новому опыту; сопереживание людям, неравнодушие, сердечность в отношениях с близкими. 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06F95-78CD-4539-B7EC-52A16C9B0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98" y="947009"/>
            <a:ext cx="3612082" cy="50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29442-2824-49C8-913A-95B1A3BB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CCDCB-7AA0-4E81-B537-358133D9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6" y="1272619"/>
            <a:ext cx="8135332" cy="46386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 почерка одноклассников, мы подтвердили свою гипотезу и пришли к выводу, что у каждого человека индивидуальный почерк. Изучая особенности почерка можно понять черты характера человека.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поставленная нами, достигнута. В результате исследований мы научились частично анализировать, сравнивать и обобщать результаты эксперимента. Один из выводов к которому мы пришли, заключается в том, что наука графология основана на определённых правилах, которые должны строго применяться для того, чтобы прийти к правильным выводам. Поэтому, чтобы заниматься изучением почерка необходимо много и серьёзно учиться, а это лишь были первые мои шаги.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эту работу я планирую продолжить, чтобы проанализировать  почерки всех учеников своего класса.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9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0ABB5-6E48-44EE-B53D-8EA0C7D9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641" y="735290"/>
            <a:ext cx="9590971" cy="116970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83C07-04F0-46B0-84E7-A3D14F38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372" y="1813089"/>
            <a:ext cx="8915400" cy="377762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Графология: характер по почерку: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учебнометод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пособие/ В. И. Кравченко; ГУАП. – СПб., 2006. – 92 с.</a:t>
            </a:r>
          </a:p>
          <a:p>
            <a:pPr>
              <a:buFont typeface="Wingdings 3" charset="2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Инесса Гольдберг Психология почерка. АСТ, 2008</a:t>
            </a:r>
          </a:p>
          <a:p>
            <a:pPr>
              <a:buFont typeface="Wingdings 3" charset="2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Е.Л. Практическая графология. Как узнать характер человека по почерку.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Рипол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Классик, 2010</a:t>
            </a:r>
          </a:p>
          <a:p>
            <a:pPr>
              <a:buFont typeface="Wingdings 3" charset="2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А. Графология – ключ к характеру.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Рипол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Классик, 2013</a:t>
            </a:r>
          </a:p>
          <a:p>
            <a:pPr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И. Почерк и характер.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334894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3ED83-DC8F-4E8F-A8B2-E8B418F8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452487"/>
            <a:ext cx="10882443" cy="145251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79CEF-1D31-4278-9F84-43C125C92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167" y="1989056"/>
            <a:ext cx="10109445" cy="3922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Введение…………………………………………………………………………3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Теоретическая часть…………………………………………………………...4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Термин и история графологии………………………………………………6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Основные признаки почерка………………………………………………..7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Практическая часть…………………………………………………………....11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Графологический анализ почерка одноклассников……………………...11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Заключение……………………………………………………………………...14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Список используемой литературы…………………………………………...15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836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DEA72-E602-4032-9FB0-42F1C065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43" y="518474"/>
            <a:ext cx="6815580" cy="14611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7FC27-62EF-40A4-822C-76B492E5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84" y="1055802"/>
            <a:ext cx="9134573" cy="485542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мне фотография человека, для меня гораздо важнее клочок исписанной бумаги, так как в нем выражается преступность, радость, печаль, озлобленность, настроение духа и тому подобное. 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ученый антрополог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от учителей я слышала, что почерк может рассказать о характере человека. Говорят: «Каков почерк – таков и характер!». Мне стало интересно, а на самом ли деле можно узнать характер человека по его почерку и как это сделать? Чтобы разобраться в этом вопросе, я решила провести свое собственное исследование под названием: « Что скрывает почерк?»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ума и изменения в характере неизбежно вызывают изменения в написании букв. Если с помощью особенностей почерка мы поймем черты характера, то это поможет нам лучше понимать друг друга и сделает счастливее нашу жизнь, а также жизнь близких.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53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4AD47-A18D-4F1D-A95E-DC15FE10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31" y="754144"/>
            <a:ext cx="9911482" cy="1150856"/>
          </a:xfrm>
        </p:spPr>
        <p:txBody>
          <a:bodyPr>
            <a:norm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92D2D-01C6-402A-A22C-8802FF0E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582" y="1348033"/>
            <a:ext cx="8128494" cy="4563189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возможно ли определить характер человека по почерку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наукой графологией и изучить основные закономерности почерка.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почерк группы учащихся 7 «А» класса.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психологические портреты одноклассников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3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24A91-3EB4-4B0F-AE80-F7633F22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55" y="829558"/>
            <a:ext cx="10043457" cy="1075441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почерк одноклассников,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 в эксперименте.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взаимосвязь почерка и личностных характеристик человека.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характер человека можно определить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его почерку.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 анализ литературы по теме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1D24A-2869-40A4-B235-E21FE2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557" y="624110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и история графологии.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20506-DDA4-42DF-9F67-83D47F65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692" y="1291473"/>
            <a:ext cx="8540684" cy="4619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Графология (графо – пишу и логос – слово) – наука о почерке человека, изучение проявлений в почерке индивидуальных особенностей человеческой личности. По мнению графологов, поскольку не существует двух одинаковых почерков, почерк должен быть такой же формой проявления личности, ее «подписью», как голос или выражение лица.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подробная работа, исследующая связь почерка и личности, была написана итальянским врачом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Камилло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(1622). Отцом современной графологии принято считать аббата Жана Ипполита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(1807–1881)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XX века. центр графологических исследований переместился из Франции в Германию. Вильгельм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Прейер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 физиологии из Йены, обнаружил, что пациенты, из-за травмы лишившиеся рук, при письме с помощью рта или пальцев ног выводят буквы так же, как ранее писали рукой; таким образом, «почерк руки» оказался на самом деле «почерком мозга».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7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C5CA-9C88-43BC-9060-BD045D6A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89" y="641022"/>
            <a:ext cx="9609824" cy="1263977"/>
          </a:xfrm>
        </p:spPr>
        <p:txBody>
          <a:bodyPr>
            <a:normAutofit/>
          </a:bodyPr>
          <a:lstStyle/>
          <a:p>
            <a:br>
              <a:rPr lang="ru-RU" sz="2400" dirty="0"/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 почерка: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84161-15C9-4F61-BD1B-D6EA361B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60" y="1263193"/>
            <a:ext cx="9144000" cy="46480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нажима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букв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букв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Очертания букв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строк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слов</a:t>
            </a:r>
          </a:p>
        </p:txBody>
      </p:sp>
    </p:spTree>
    <p:extLst>
      <p:ext uri="{BB962C8B-B14F-4D97-AF65-F5344CB8AC3E}">
        <p14:creationId xmlns:p14="http://schemas.microsoft.com/office/powerpoint/2010/main" val="87660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FCB36-6DA2-4166-B6F6-1A689976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5830"/>
            <a:ext cx="8911687" cy="1280890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нажима.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нажим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свидетельствует о глубоко мыслящем человеке.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нажим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чаще всего бывает у крайне чувствительных и романтичных натур. Зачастую такой нажим является признаком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слабовольности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букв.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наклон влево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чаще всего встречается у индивидуалистов: собственные интересы они всегда ставят выше групповых. Такие люди отличаются критическим складом ума.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сильного наклона влево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самодостаточны и независимы,  всегда имеют собственную точку зрения на любую проблему.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наклон вправо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наиболее распространенный наклон почерка, присущий людям спокойным и уравновешенным. Они всегда открыты к общению, но и не прочь побыть какое-то время наедине с собой. Склонны к переменам настроения.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наклон вправо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свидетельствует о целеустремленности и настойчивости. Такие люди, как правило, максималисты и стремятся быть первыми во всем.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2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E678F6-4566-4BA1-AC96-596231B4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690" y="1190919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  Размер букв</a:t>
            </a:r>
            <a:endParaRPr lang="ru-RU" sz="2400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 почерка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(более 4 мм) открыты, эмоциональны и легко находят общий язык с людьми. У них много друзей. По натуре они лидеры и душа любой компании.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Мелкий почерк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(меньше 3 мм) говорит о том, что его обладатель – человек сдержанный, расчетливый, скрытный и замкнутый.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почерк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(3-4 мм) говорит о том, что человек имеет уравновешенный характер, легко идет на контакт с людьми и быстро приспосабливается к окружающей обстановке.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почерк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широкая душа! Так пишут люди творческие и талантливые.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Узкие буквы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признак рациональности и бережливости.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1522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1364</Words>
  <Application>Microsoft Office PowerPoint</Application>
  <PresentationFormat>Широкоэкранный</PresentationFormat>
  <Paragraphs>87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Муниципальное общеобразовательное учреждение г. Мурманска «Основная общеобразовательная школа №26» </vt:lpstr>
      <vt:lpstr>Оглавление</vt:lpstr>
      <vt:lpstr>Введение</vt:lpstr>
      <vt:lpstr> Цель проекта:</vt:lpstr>
      <vt:lpstr> Объект исследования: почерк одноклассников, участвующих в эксперименте. Предмет исследования:  взаимосвязь почерка и личностных характеристик человека. Гипотеза: предположим, что характер человека можно определить  по его почерку. Методы исследования: изучение и анализ литературы по теме наблюдение эксперимент анализ полученных результатов  </vt:lpstr>
      <vt:lpstr>Термин и история графологии.</vt:lpstr>
      <vt:lpstr> Основные признаки почерка:</vt:lpstr>
      <vt:lpstr> Сила нажима. Сильный нажим  свидетельствует о глубоко мыслящем человеке. Легкий нажим чаще всего бывает у крайне чувствительных и романтичных натур. Зачастую такой нажим является признаком слабовольности.  Наклон букв. Небольшой наклон влево  чаще всего встречается у индивидуалистов: собственные интересы они всегда ставят выше групповых. Такие люди отличаются критическим складом ума. Обладатели сильного наклона влево самодостаточны и независимы,  всегда имеют собственную точку зрения на любую проблему. Небольшой наклон вправо – наиболее распространенный наклон почерка, присущий людям спокойным и уравновешенным. Они всегда открыты к общению, но и не прочь побыть какое-то время наедине с собой. Склонны к переменам настроения. Сильный наклон вправо свидетельствует о целеустремленности и настойчивости. Такие люди, как правило, максималисты и стремятся быть первыми во всем.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Заключение.</vt:lpstr>
      <vt:lpstr>Список используемой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г. Мурманска «Основная общеобразовательная школа №26» </dc:title>
  <dc:creator>Larisa-Zairova@yandex.ru</dc:creator>
  <cp:lastModifiedBy>Larisa-Zairova@yandex.ru</cp:lastModifiedBy>
  <cp:revision>1</cp:revision>
  <dcterms:created xsi:type="dcterms:W3CDTF">2024-04-15T14:17:33Z</dcterms:created>
  <dcterms:modified xsi:type="dcterms:W3CDTF">2024-04-15T19:00:40Z</dcterms:modified>
</cp:coreProperties>
</file>