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63" r:id="rId10"/>
    <p:sldId id="264" r:id="rId11"/>
    <p:sldId id="268" r:id="rId12"/>
    <p:sldId id="265" r:id="rId13"/>
    <p:sldId id="266" r:id="rId14"/>
    <p:sldId id="269" r:id="rId15"/>
    <p:sldId id="271" r:id="rId16"/>
    <p:sldId id="272" r:id="rId17"/>
    <p:sldId id="273" r:id="rId18"/>
    <p:sldId id="274" r:id="rId19"/>
    <p:sldId id="275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-629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2460597C-136E-4B38-8351-7F464531B4A0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EFF7778-B4E8-4DF2-804E-31FE947303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386526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0597C-136E-4B38-8351-7F464531B4A0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F7778-B4E8-4DF2-804E-31FE947303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60072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0597C-136E-4B38-8351-7F464531B4A0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F7778-B4E8-4DF2-804E-31FE947303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00808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0597C-136E-4B38-8351-7F464531B4A0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F7778-B4E8-4DF2-804E-31FE947303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63072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460597C-136E-4B38-8351-7F464531B4A0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2EFF7778-B4E8-4DF2-804E-31FE947303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023970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0597C-136E-4B38-8351-7F464531B4A0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F7778-B4E8-4DF2-804E-31FE947303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30000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0597C-136E-4B38-8351-7F464531B4A0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F7778-B4E8-4DF2-804E-31FE947303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84341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0597C-136E-4B38-8351-7F464531B4A0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F7778-B4E8-4DF2-804E-31FE947303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05602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0597C-136E-4B38-8351-7F464531B4A0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F7778-B4E8-4DF2-804E-31FE947303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52796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0597C-136E-4B38-8351-7F464531B4A0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EFF7778-B4E8-4DF2-804E-31FE9473030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="" xmlns:p14="http://schemas.microsoft.com/office/powerpoint/2010/main" val="422424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2460597C-136E-4B38-8351-7F464531B4A0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EFF7778-B4E8-4DF2-804E-31FE9473030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="" xmlns:p14="http://schemas.microsoft.com/office/powerpoint/2010/main" val="2318947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460597C-136E-4B38-8351-7F464531B4A0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EFF7778-B4E8-4DF2-804E-31FE947303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54607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Закаливание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Флёрова Алла Александровна</a:t>
            </a:r>
          </a:p>
          <a:p>
            <a:r>
              <a:rPr lang="ru-RU" dirty="0" smtClean="0"/>
              <a:t>КОГОБУ СШ г.Мураши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4127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0" y="1634836"/>
            <a:ext cx="10058400" cy="45442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/>
              <a:t>Гелиотерапия</a:t>
            </a:r>
            <a:r>
              <a:rPr lang="ru-RU" dirty="0" smtClean="0"/>
              <a:t> – закаливание солнцем.</a:t>
            </a:r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 smtClean="0"/>
          </a:p>
          <a:p>
            <a:r>
              <a:rPr lang="ru-RU" dirty="0"/>
              <a:t>Н</a:t>
            </a:r>
            <a:r>
              <a:rPr lang="ru-RU" dirty="0" smtClean="0"/>
              <a:t>ачинать </a:t>
            </a:r>
            <a:r>
              <a:rPr lang="ru-RU" dirty="0"/>
              <a:t>закаливание лучше весной, по утрам около 11 </a:t>
            </a:r>
            <a:r>
              <a:rPr lang="ru-RU" dirty="0" smtClean="0"/>
              <a:t>часов.</a:t>
            </a:r>
          </a:p>
          <a:p>
            <a:r>
              <a:rPr lang="ru-RU" dirty="0"/>
              <a:t>П</a:t>
            </a:r>
            <a:r>
              <a:rPr lang="ru-RU" dirty="0" smtClean="0"/>
              <a:t>редпочтительна </a:t>
            </a:r>
            <a:r>
              <a:rPr lang="ru-RU" dirty="0"/>
              <a:t>схема пребывания по 5 минут на солнце и в </a:t>
            </a:r>
            <a:r>
              <a:rPr lang="ru-RU" dirty="0" smtClean="0"/>
              <a:t>тени.</a:t>
            </a:r>
            <a:endParaRPr lang="ru-RU" dirty="0"/>
          </a:p>
          <a:p>
            <a:r>
              <a:rPr lang="ru-RU" dirty="0" smtClean="0"/>
              <a:t>В </a:t>
            </a:r>
            <a:r>
              <a:rPr lang="ru-RU" dirty="0"/>
              <a:t>первую очередь рекомендуется подвергать солнечному воздействию спину, затем - живот, грудь, бока, а также лицо, учитывая восприимчивость кожи. </a:t>
            </a:r>
            <a:endParaRPr lang="ru-RU" dirty="0" smtClean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066800" y="533299"/>
            <a:ext cx="10058400" cy="1371600"/>
          </a:xfrm>
        </p:spPr>
        <p:txBody>
          <a:bodyPr/>
          <a:lstStyle/>
          <a:p>
            <a:pPr algn="ctr"/>
            <a:r>
              <a:rPr lang="ru-RU" dirty="0" smtClean="0"/>
              <a:t>Виды закаливания</a:t>
            </a:r>
            <a:endParaRPr lang="ru-RU" dirty="0"/>
          </a:p>
        </p:txBody>
      </p:sp>
      <p:pic>
        <p:nvPicPr>
          <p:cNvPr id="8194" name="Picture 2" descr="https://i1.wp.com/kataliya.ru/wp-content/uploads/2019/02/gelioterapiya-pri-ihtioz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420" y="2265322"/>
            <a:ext cx="3261159" cy="21728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1515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0" y="1676400"/>
            <a:ext cx="10058400" cy="4358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Оптимальным являются </a:t>
            </a:r>
            <a:r>
              <a:rPr lang="ru-RU" dirty="0"/>
              <a:t>солнечные ванны по утрам и вечерам: в полдень лучи падают перпендикулярно, представляя опасность перегрева для кожи. В холодный сезон для закаливания солнцем достаточно получасовой прогулки, что избавит от метеозависимости и депрессивного состояния. </a:t>
            </a: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 algn="r">
              <a:buNone/>
            </a:pPr>
            <a:r>
              <a:rPr lang="ru-RU" dirty="0" smtClean="0"/>
              <a:t>Чем чревато долгое нахождение на солнце в летний сезон? 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066800" y="526474"/>
            <a:ext cx="10058400" cy="1385454"/>
          </a:xfrm>
        </p:spPr>
        <p:txBody>
          <a:bodyPr/>
          <a:lstStyle/>
          <a:p>
            <a:pPr algn="ctr"/>
            <a:r>
              <a:rPr lang="ru-RU" dirty="0" smtClean="0"/>
              <a:t>Виды закаливания</a:t>
            </a:r>
            <a:endParaRPr lang="ru-RU" dirty="0"/>
          </a:p>
        </p:txBody>
      </p:sp>
      <p:pic>
        <p:nvPicPr>
          <p:cNvPr id="10242" name="Picture 2" descr="https://u-f.ru/sites/default/files/pogodapil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4" y="3061854"/>
            <a:ext cx="3430730" cy="22871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5041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0" y="1482437"/>
            <a:ext cx="10058400" cy="4552604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/>
              <a:t>Хождение босиком</a:t>
            </a:r>
            <a:endParaRPr lang="ru-RU" b="1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066800" y="367371"/>
            <a:ext cx="10058400" cy="1371600"/>
          </a:xfrm>
        </p:spPr>
        <p:txBody>
          <a:bodyPr/>
          <a:lstStyle/>
          <a:p>
            <a:pPr algn="ctr"/>
            <a:r>
              <a:rPr lang="ru-RU" dirty="0" smtClean="0"/>
              <a:t>Виды закаливания</a:t>
            </a:r>
            <a:endParaRPr lang="ru-RU" dirty="0"/>
          </a:p>
        </p:txBody>
      </p:sp>
      <p:pic>
        <p:nvPicPr>
          <p:cNvPr id="9218" name="Picture 2" descr="https://www.anypics.ru/download.php?file=201305/1920x1080/anypics.ru-6596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128" y="2663293"/>
            <a:ext cx="4702789" cy="26453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769589" y="1917574"/>
            <a:ext cx="6096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0" i="0" dirty="0" smtClean="0">
                <a:solidFill>
                  <a:srgbClr val="000000"/>
                </a:solidFill>
                <a:effectLst/>
              </a:rPr>
              <a:t>Прогулка босиком в целом приносит только пользу, а именно: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b="0" i="0" dirty="0" smtClean="0">
                <a:solidFill>
                  <a:srgbClr val="000000"/>
                </a:solidFill>
                <a:effectLst/>
              </a:rPr>
              <a:t>поднимает настроение;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b="0" i="0" dirty="0" smtClean="0">
                <a:solidFill>
                  <a:srgbClr val="000000"/>
                </a:solidFill>
                <a:effectLst/>
              </a:rPr>
              <a:t>снимает стресс и усталость;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b="0" i="0" dirty="0" smtClean="0">
                <a:solidFill>
                  <a:srgbClr val="000000"/>
                </a:solidFill>
                <a:effectLst/>
              </a:rPr>
              <a:t>укрепляет нервную систему;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b="0" i="0" dirty="0" smtClean="0">
                <a:solidFill>
                  <a:srgbClr val="000000"/>
                </a:solidFill>
                <a:effectLst/>
              </a:rPr>
              <a:t>нормализует гормональный баланс;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b="0" i="0" dirty="0" smtClean="0">
                <a:solidFill>
                  <a:srgbClr val="000000"/>
                </a:solidFill>
                <a:effectLst/>
              </a:rPr>
              <a:t>повышает иммунитет;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b="0" i="0" dirty="0" smtClean="0">
                <a:solidFill>
                  <a:srgbClr val="000000"/>
                </a:solidFill>
                <a:effectLst/>
              </a:rPr>
              <a:t>лечит бессонницу;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b="0" i="0" dirty="0" smtClean="0">
                <a:solidFill>
                  <a:srgbClr val="000000"/>
                </a:solidFill>
                <a:effectLst/>
              </a:rPr>
              <a:t>восстанавливает зрение;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b="0" i="0" dirty="0" smtClean="0">
                <a:solidFill>
                  <a:srgbClr val="000000"/>
                </a:solidFill>
                <a:effectLst/>
              </a:rPr>
              <a:t>укрепляет ноги и стопы.</a:t>
            </a:r>
          </a:p>
          <a:p>
            <a:endParaRPr lang="ru-RU" dirty="0" smtClean="0">
              <a:solidFill>
                <a:srgbClr val="000000"/>
              </a:solidFill>
            </a:endParaRPr>
          </a:p>
          <a:p>
            <a:r>
              <a:rPr lang="ru-RU" dirty="0" smtClean="0">
                <a:solidFill>
                  <a:srgbClr val="000000"/>
                </a:solidFill>
              </a:rPr>
              <a:t>Продолжительность: </a:t>
            </a:r>
            <a:r>
              <a:rPr lang="ru-RU" dirty="0" smtClean="0"/>
              <a:t>начинать </a:t>
            </a:r>
            <a:r>
              <a:rPr lang="ru-RU" dirty="0"/>
              <a:t>с 10-15 минут хождения без обуви в день, лучше всего в комнатных условиях. Через пару недель можно выходить на улицу (в тёплое время года) и посвящать этому занятию от 20 до 30 минут. </a:t>
            </a:r>
            <a:endParaRPr lang="ru-RU" b="0" i="0" dirty="0" smtClean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0016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dirty="0" smtClean="0"/>
              <a:t>Закаливание водой</a:t>
            </a:r>
          </a:p>
          <a:p>
            <a:pPr marL="0" indent="0" algn="ctr">
              <a:buNone/>
            </a:pPr>
            <a:r>
              <a:rPr lang="ru-RU" dirty="0" smtClean="0"/>
              <a:t>*самый распространенный тип закаливания*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dirty="0" smtClean="0"/>
              <a:t>Обтирание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dirty="0" smtClean="0"/>
              <a:t>Полоскание горла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dirty="0" smtClean="0"/>
              <a:t>Обливание</a:t>
            </a:r>
            <a:endParaRPr lang="ru-RU" dirty="0"/>
          </a:p>
          <a:p>
            <a:pPr>
              <a:buFont typeface="Courier New" panose="02070309020205020404" pitchFamily="49" charset="0"/>
              <a:buChar char="o"/>
            </a:pPr>
            <a:r>
              <a:rPr lang="ru-RU" dirty="0" smtClean="0"/>
              <a:t>Душ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dirty="0"/>
              <a:t>К</a:t>
            </a:r>
            <a:r>
              <a:rPr lang="ru-RU" dirty="0" smtClean="0"/>
              <a:t>упание </a:t>
            </a:r>
            <a:r>
              <a:rPr lang="ru-RU" dirty="0"/>
              <a:t>в открытых водоемах.</a:t>
            </a:r>
            <a:endParaRPr lang="ru-RU" dirty="0" smtClean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Виды закаливания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96842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Обтирание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0" y="2180448"/>
            <a:ext cx="5320145" cy="4020845"/>
          </a:xfrm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ru-RU" dirty="0" smtClean="0"/>
              <a:t>Начинать </a:t>
            </a:r>
            <a:r>
              <a:rPr lang="ru-RU" dirty="0"/>
              <a:t>лучше всего с обтирания тела влажным полотенцем или губкой (температура воды должна быть около 30°). Постепенно температуру воды можно снижать на 2-3°, доведя ее до 15-16°. Обтирают последовательно шею, грудь, руки, спину, живот, ноги, после чего вытирают их насухо и растирают тело сухим полотенцем до легкого покраснения. </a:t>
            </a:r>
            <a:endParaRPr lang="ru-RU" dirty="0" smtClean="0"/>
          </a:p>
          <a:p>
            <a:r>
              <a:rPr lang="ru-RU" dirty="0" smtClean="0"/>
              <a:t>Продолжительность </a:t>
            </a:r>
            <a:r>
              <a:rPr lang="ru-RU" dirty="0"/>
              <a:t>процедуры 1-2 минуты.</a:t>
            </a:r>
          </a:p>
        </p:txBody>
      </p:sp>
      <p:pic>
        <p:nvPicPr>
          <p:cNvPr id="11266" name="Picture 2" descr="https://privately.ru/notes/uploads/posts/2019-08/privately.ru_156491820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436" y="1302613"/>
            <a:ext cx="4087092" cy="27220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6670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Полоскание горла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0" y="4904509"/>
            <a:ext cx="10058400" cy="1130530"/>
          </a:xfrm>
        </p:spPr>
        <p:txBody>
          <a:bodyPr/>
          <a:lstStyle/>
          <a:p>
            <a:r>
              <a:rPr lang="ru-RU" dirty="0" smtClean="0"/>
              <a:t>Проводится </a:t>
            </a:r>
            <a:r>
              <a:rPr lang="ru-RU" dirty="0"/>
              <a:t>процедура каждый день утром и вечером. </a:t>
            </a:r>
            <a:endParaRPr lang="ru-RU" dirty="0" smtClean="0"/>
          </a:p>
          <a:p>
            <a:r>
              <a:rPr lang="ru-RU" dirty="0" smtClean="0"/>
              <a:t>Начальная </a:t>
            </a:r>
            <a:r>
              <a:rPr lang="ru-RU" dirty="0"/>
              <a:t>температура воды +23…+25°С, постепенно через неделю она снижается на 1-2 °С и доводится до +5…+</a:t>
            </a:r>
            <a:r>
              <a:rPr lang="ru-RU" dirty="0" smtClean="0"/>
              <a:t>10°С.</a:t>
            </a:r>
            <a:endParaRPr lang="ru-RU" dirty="0"/>
          </a:p>
        </p:txBody>
      </p:sp>
      <p:pic>
        <p:nvPicPr>
          <p:cNvPr id="14338" name="Picture 2" descr="https://severdv.ru/wp-content/uploads/2020/05/hlorgeksidin-opisanie-i-primenenie-5-1536x109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104" y="1884666"/>
            <a:ext cx="3887787" cy="27614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91893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/>
              <a:t>Обливание водой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88182" y="2208160"/>
            <a:ext cx="5237017" cy="3826880"/>
          </a:xfrm>
        </p:spPr>
        <p:txBody>
          <a:bodyPr/>
          <a:lstStyle/>
          <a:p>
            <a:r>
              <a:rPr lang="ru-RU" dirty="0" smtClean="0"/>
              <a:t>К </a:t>
            </a:r>
            <a:r>
              <a:rPr lang="ru-RU" dirty="0"/>
              <a:t>обливанию водой можно перейти после того, как организм привыкнет к обтиранию. Для этой процедуры надо приготовить 1 тазик с водой. </a:t>
            </a:r>
            <a:endParaRPr lang="ru-RU" dirty="0" smtClean="0"/>
          </a:p>
          <a:p>
            <a:r>
              <a:rPr lang="ru-RU" dirty="0" smtClean="0"/>
              <a:t>Начальная </a:t>
            </a:r>
            <a:r>
              <a:rPr lang="ru-RU" dirty="0"/>
              <a:t>температура °С. </a:t>
            </a:r>
            <a:endParaRPr lang="ru-RU" dirty="0" smtClean="0"/>
          </a:p>
          <a:p>
            <a:r>
              <a:rPr lang="ru-RU" dirty="0" smtClean="0"/>
              <a:t>После обливания необходимо растереть </a:t>
            </a:r>
            <a:r>
              <a:rPr lang="ru-RU" dirty="0"/>
              <a:t>тело сухим полотенцем.</a:t>
            </a:r>
          </a:p>
        </p:txBody>
      </p:sp>
      <p:pic>
        <p:nvPicPr>
          <p:cNvPr id="15362" name="Picture 2" descr="https://gorodokboxing.com/wp-content/uploads/2019/07/6-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08160"/>
            <a:ext cx="4544291" cy="30234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6478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/>
          <a:lstStyle/>
          <a:p>
            <a:pPr algn="r"/>
            <a:r>
              <a:rPr lang="ru-RU" dirty="0" smtClean="0"/>
              <a:t>Душ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18909" y="2014194"/>
            <a:ext cx="5306291" cy="3979283"/>
          </a:xfrm>
        </p:spPr>
        <p:txBody>
          <a:bodyPr>
            <a:normAutofit/>
          </a:bodyPr>
          <a:lstStyle/>
          <a:p>
            <a:r>
              <a:rPr lang="ru-RU" dirty="0" smtClean="0"/>
              <a:t>Душ </a:t>
            </a:r>
            <a:r>
              <a:rPr lang="ru-RU" dirty="0"/>
              <a:t>очень полезен после физической работы. </a:t>
            </a:r>
            <a:endParaRPr lang="ru-RU" dirty="0" smtClean="0"/>
          </a:p>
          <a:p>
            <a:r>
              <a:rPr lang="ru-RU" dirty="0" smtClean="0"/>
              <a:t>Начальная </a:t>
            </a:r>
            <a:r>
              <a:rPr lang="ru-RU" dirty="0"/>
              <a:t>температура воды +35°С, а затем снижайте на 1-3° через каждые 5-7 дней, доводя до +18…+20°С. </a:t>
            </a:r>
            <a:endParaRPr lang="ru-RU" dirty="0" smtClean="0"/>
          </a:p>
          <a:p>
            <a:r>
              <a:rPr lang="ru-RU" dirty="0" smtClean="0"/>
              <a:t>Для </a:t>
            </a:r>
            <a:r>
              <a:rPr lang="ru-RU" dirty="0"/>
              <a:t>укрепления нервной системы применяют контрастный душ, попеременно используя теплую и прохладную воду, горячую и холодную воду и </a:t>
            </a:r>
            <a:r>
              <a:rPr lang="ru-RU" dirty="0" smtClean="0"/>
              <a:t>наоборот.</a:t>
            </a:r>
          </a:p>
          <a:p>
            <a:r>
              <a:rPr lang="ru-RU" dirty="0" smtClean="0"/>
              <a:t>Процедура </a:t>
            </a:r>
            <a:r>
              <a:rPr lang="ru-RU" dirty="0"/>
              <a:t>заканчивается энергичным растиранием тела полотенцем.</a:t>
            </a:r>
          </a:p>
        </p:txBody>
      </p:sp>
      <p:pic>
        <p:nvPicPr>
          <p:cNvPr id="12290" name="Picture 2" descr="https://kolobok.ua/i/11/75/48/3/1175483/image_main/6e189c079b129a79aef82632d9768a6d-resize_crop_1Xquality_100Xallow_enlarge_0Xw_1200Xh_6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693066"/>
            <a:ext cx="4515752" cy="23707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5067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415636"/>
            <a:ext cx="10058400" cy="1068575"/>
          </a:xfrm>
        </p:spPr>
        <p:txBody>
          <a:bodyPr/>
          <a:lstStyle/>
          <a:p>
            <a:r>
              <a:rPr lang="ru-RU" dirty="0"/>
              <a:t>Купание в открытых водоемах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0" y="1484211"/>
            <a:ext cx="10058400" cy="5041280"/>
          </a:xfrm>
        </p:spPr>
        <p:txBody>
          <a:bodyPr/>
          <a:lstStyle/>
          <a:p>
            <a:r>
              <a:rPr lang="ru-RU" dirty="0" smtClean="0"/>
              <a:t>Этот </a:t>
            </a:r>
            <a:r>
              <a:rPr lang="ru-RU" dirty="0"/>
              <a:t>вид закаливания водой один из наиболее эффективных способов, при котором осуществляется комплексное влияние на организм воды, воздуха и солнечных лучей. </a:t>
            </a:r>
            <a:endParaRPr lang="ru-RU" dirty="0" smtClean="0"/>
          </a:p>
          <a:p>
            <a:r>
              <a:rPr lang="ru-RU" dirty="0" smtClean="0"/>
              <a:t>Купаться </a:t>
            </a:r>
            <a:r>
              <a:rPr lang="ru-RU" dirty="0"/>
              <a:t>желательно в утренние и вечерние часы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 algn="r">
              <a:buNone/>
            </a:pPr>
            <a:endParaRPr lang="ru-RU" dirty="0" smtClean="0"/>
          </a:p>
          <a:p>
            <a:pPr marL="0" indent="0" algn="r">
              <a:buNone/>
            </a:pPr>
            <a:endParaRPr lang="ru-RU" dirty="0"/>
          </a:p>
          <a:p>
            <a:pPr marL="0" indent="0" algn="r">
              <a:buNone/>
            </a:pPr>
            <a:endParaRPr lang="ru-RU" dirty="0" smtClean="0"/>
          </a:p>
          <a:p>
            <a:pPr marL="0" indent="0" algn="r">
              <a:buNone/>
            </a:pPr>
            <a:r>
              <a:rPr lang="ru-RU" dirty="0" smtClean="0"/>
              <a:t>На каком празднике купаются в проруби?</a:t>
            </a:r>
            <a:endParaRPr lang="ru-RU" dirty="0"/>
          </a:p>
        </p:txBody>
      </p:sp>
      <p:pic>
        <p:nvPicPr>
          <p:cNvPr id="13316" name="Picture 4" descr="https://top4man.ru/inews/aHR0cHM6Ly9jZG5pbWcucmcucnUvaW1nL2NvbnRlbnQvMTg4LzQyLzMyL2lTdG9jay05NTcxMjg3MF9kXzg1MC5qcGc=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751" y="3090951"/>
            <a:ext cx="3732213" cy="24893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8543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8981" y="2734631"/>
            <a:ext cx="10058400" cy="1371600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11019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798279"/>
          </a:xfrm>
        </p:spPr>
        <p:txBody>
          <a:bodyPr/>
          <a:lstStyle/>
          <a:p>
            <a:pPr algn="ctr"/>
            <a:r>
              <a:rPr lang="ru-RU" dirty="0" smtClean="0"/>
              <a:t>Что это такое?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0" y="4946073"/>
            <a:ext cx="10058400" cy="900546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/>
              <a:t>Закаливание</a:t>
            </a:r>
            <a:r>
              <a:rPr lang="ru-RU" dirty="0" smtClean="0"/>
              <a:t> – повышение устойчивости организма к неблагоприятному воздействию физических факторов окружающей среды. </a:t>
            </a:r>
            <a:endParaRPr lang="ru-RU" dirty="0"/>
          </a:p>
        </p:txBody>
      </p:sp>
      <p:pic>
        <p:nvPicPr>
          <p:cNvPr id="1026" name="Picture 2" descr="https://skirun.ru/uploads/post/image/1/103/10338/hd_zaka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5826" y="1662546"/>
            <a:ext cx="4283257" cy="28376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46796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Правила закаливания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 smtClean="0"/>
              <a:t>Постепенность – медленное увеличение дозировки (небольшая интенсивность).</a:t>
            </a:r>
            <a:endParaRPr lang="ru-RU" dirty="0"/>
          </a:p>
        </p:txBody>
      </p:sp>
      <p:pic>
        <p:nvPicPr>
          <p:cNvPr id="2050" name="Picture 2" descr="https://im0-tub-ru.yandex.net/i?id=0da110048f3aeed2434979e85f42d6d5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3151" y="2807755"/>
            <a:ext cx="4485697" cy="2522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4081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 smtClean="0"/>
              <a:t>Регулярность – закаливание носит систематический характер.</a:t>
            </a:r>
            <a:endParaRPr lang="ru-RU" dirty="0"/>
          </a:p>
        </p:txBody>
      </p:sp>
      <p:pic>
        <p:nvPicPr>
          <p:cNvPr id="4" name="Picture 4" descr="https://img3.goodfon.ru/original/2560x1440/4/2f/sport-fitnes-gantelya-butylk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3964" y="2807477"/>
            <a:ext cx="4485697" cy="25232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Правила закаливания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9882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 smtClean="0"/>
              <a:t>Индивидуальность – закаливание предполагает учет индивидуальных особенностей.</a:t>
            </a: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Правила закаливания</a:t>
            </a:r>
            <a:endParaRPr lang="ru-RU" dirty="0"/>
          </a:p>
        </p:txBody>
      </p:sp>
      <p:pic>
        <p:nvPicPr>
          <p:cNvPr id="4098" name="Picture 2" descr="http://xn--55-6kc5akrfpk.xn--p1ai/file/2020/07/17/13d1dd325dd56010ef43b4b896ee257f_1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035452" y="3089101"/>
            <a:ext cx="4121095" cy="29459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9764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 smtClean="0"/>
              <a:t>? – закаливание подразумевает не только воздействие холодной температуры. Важно применять и обливание холодной водой, и солнечные ванны, и воздействие высоких температур. </a:t>
            </a: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Правила закаливания</a:t>
            </a:r>
            <a:endParaRPr lang="ru-RU" dirty="0"/>
          </a:p>
        </p:txBody>
      </p:sp>
      <p:pic>
        <p:nvPicPr>
          <p:cNvPr id="3076" name="Picture 4" descr="https://izobrazhenie.net/photo/0-0/11884_kotyata-spya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9532" y="3414456"/>
            <a:ext cx="4192935" cy="26205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4550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 smtClean="0"/>
              <a:t>Перерывы – необходимо не только применять разные виды закаливания, но и правильно применять режимы отдыха. </a:t>
            </a: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Правила закаливания</a:t>
            </a:r>
            <a:endParaRPr lang="ru-RU" dirty="0"/>
          </a:p>
        </p:txBody>
      </p:sp>
      <p:pic>
        <p:nvPicPr>
          <p:cNvPr id="6146" name="Picture 2" descr="https://i1.wallbox.ru/wallpapers/main/201320/31129331fc2843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177540"/>
            <a:ext cx="4571999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5780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bel.cultreg.ru/uploads/7b902aa2a0c02d1201d7f5bcbd8476c2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364" y="621809"/>
            <a:ext cx="8428495" cy="55988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0214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Виды закаливания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dirty="0" smtClean="0"/>
              <a:t>Аэротерапия</a:t>
            </a:r>
            <a:r>
              <a:rPr lang="ru-RU" dirty="0" smtClean="0"/>
              <a:t> – закаливание воздухом</a:t>
            </a:r>
          </a:p>
          <a:p>
            <a:pPr marL="0" indent="0" algn="ctr">
              <a:buNone/>
            </a:pPr>
            <a:r>
              <a:rPr lang="ru-RU" dirty="0" smtClean="0"/>
              <a:t>*самый простой и доступный метод закаливания*</a:t>
            </a:r>
          </a:p>
          <a:p>
            <a:pPr marL="0" indent="0" algn="ctr">
              <a:buNone/>
            </a:pPr>
            <a:endParaRPr lang="ru-RU" dirty="0" smtClean="0"/>
          </a:p>
          <a:p>
            <a:r>
              <a:rPr lang="ru-RU" dirty="0" smtClean="0"/>
              <a:t>По </a:t>
            </a:r>
            <a:r>
              <a:rPr lang="ru-RU" dirty="0"/>
              <a:t>воздействию на </a:t>
            </a:r>
            <a:r>
              <a:rPr lang="ru-RU" dirty="0" smtClean="0"/>
              <a:t>организм человека воздушные</a:t>
            </a:r>
            <a:r>
              <a:rPr lang="ru-RU" dirty="0"/>
              <a:t> ванны </a:t>
            </a:r>
            <a:r>
              <a:rPr lang="ru-RU" dirty="0" smtClean="0"/>
              <a:t>разделяются на</a:t>
            </a:r>
            <a:r>
              <a:rPr lang="ru-RU" dirty="0"/>
              <a:t> тепловые </a:t>
            </a:r>
            <a:r>
              <a:rPr lang="ru-RU" dirty="0" smtClean="0"/>
              <a:t> (свыше 22°С), </a:t>
            </a:r>
            <a:r>
              <a:rPr lang="ru-RU" dirty="0"/>
              <a:t>безразличные (</a:t>
            </a:r>
            <a:r>
              <a:rPr lang="ru-RU" dirty="0" smtClean="0"/>
              <a:t>21-22</a:t>
            </a:r>
            <a:r>
              <a:rPr lang="ru-RU" dirty="0"/>
              <a:t>°С</a:t>
            </a:r>
            <a:r>
              <a:rPr lang="ru-RU" dirty="0" smtClean="0"/>
              <a:t>), </a:t>
            </a:r>
            <a:r>
              <a:rPr lang="ru-RU" dirty="0"/>
              <a:t>прохладные (</a:t>
            </a:r>
            <a:r>
              <a:rPr lang="ru-RU" dirty="0" smtClean="0"/>
              <a:t>17-20</a:t>
            </a:r>
            <a:r>
              <a:rPr lang="ru-RU" dirty="0"/>
              <a:t>°С</a:t>
            </a:r>
            <a:r>
              <a:rPr lang="ru-RU" dirty="0" smtClean="0"/>
              <a:t>), </a:t>
            </a:r>
            <a:r>
              <a:rPr lang="ru-RU" dirty="0"/>
              <a:t>умеренно холодные (</a:t>
            </a:r>
            <a:r>
              <a:rPr lang="ru-RU" dirty="0" smtClean="0"/>
              <a:t>9-16°С), </a:t>
            </a:r>
            <a:r>
              <a:rPr lang="ru-RU" dirty="0"/>
              <a:t>холодные и очень </a:t>
            </a:r>
            <a:r>
              <a:rPr lang="ru-RU" dirty="0" smtClean="0"/>
              <a:t>холодные </a:t>
            </a:r>
            <a:r>
              <a:rPr lang="ru-RU" dirty="0"/>
              <a:t>(ниже </a:t>
            </a:r>
            <a:r>
              <a:rPr lang="ru-RU" dirty="0" smtClean="0"/>
              <a:t>0</a:t>
            </a:r>
            <a:r>
              <a:rPr lang="ru-RU" dirty="0"/>
              <a:t>°С</a:t>
            </a:r>
            <a:r>
              <a:rPr lang="ru-RU" dirty="0" smtClean="0"/>
              <a:t>).</a:t>
            </a:r>
          </a:p>
          <a:p>
            <a:r>
              <a:rPr lang="ru-RU" dirty="0" smtClean="0"/>
              <a:t>Продолжительность – не более 20-30 минут.</a:t>
            </a:r>
          </a:p>
          <a:p>
            <a:r>
              <a:rPr lang="ru-RU" dirty="0" smtClean="0"/>
              <a:t>Самое благоприятное время – утренние часы.</a:t>
            </a:r>
          </a:p>
          <a:p>
            <a:r>
              <a:rPr lang="ru-RU" dirty="0" smtClean="0"/>
              <a:t>Можно принимать воздушные ванны и в вечернее время (обязательно спустя после 1-1,5ч. </a:t>
            </a:r>
            <a:r>
              <a:rPr lang="ru-RU" dirty="0"/>
              <a:t>п</a:t>
            </a:r>
            <a:r>
              <a:rPr lang="ru-RU" dirty="0" smtClean="0"/>
              <a:t>осле приема пищи).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9217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">
  <a:themeElements>
    <a:clrScheme name="Савон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Савон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аво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Савон</Template>
  <TotalTime>82</TotalTime>
  <Words>579</Words>
  <Application>Microsoft Office PowerPoint</Application>
  <PresentationFormat>Произвольный</PresentationFormat>
  <Paragraphs>94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Савон</vt:lpstr>
      <vt:lpstr>Закаливание</vt:lpstr>
      <vt:lpstr>Что это такое?</vt:lpstr>
      <vt:lpstr>Правила закаливания</vt:lpstr>
      <vt:lpstr>Правила закаливания</vt:lpstr>
      <vt:lpstr>Правила закаливания</vt:lpstr>
      <vt:lpstr>Правила закаливания</vt:lpstr>
      <vt:lpstr>Правила закаливания</vt:lpstr>
      <vt:lpstr>Слайд 8</vt:lpstr>
      <vt:lpstr>Виды закаливания</vt:lpstr>
      <vt:lpstr>Виды закаливания</vt:lpstr>
      <vt:lpstr>Виды закаливания</vt:lpstr>
      <vt:lpstr>Виды закаливания</vt:lpstr>
      <vt:lpstr>Виды закаливания</vt:lpstr>
      <vt:lpstr>Обтирание</vt:lpstr>
      <vt:lpstr>Полоскание горла </vt:lpstr>
      <vt:lpstr>Обливание водой </vt:lpstr>
      <vt:lpstr>Душ</vt:lpstr>
      <vt:lpstr>Купание в открытых водоемах 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Закаливание</dc:title>
  <dc:creator>User</dc:creator>
  <cp:lastModifiedBy>Пользователь Windows</cp:lastModifiedBy>
  <cp:revision>18</cp:revision>
  <dcterms:created xsi:type="dcterms:W3CDTF">2020-11-16T20:28:07Z</dcterms:created>
  <dcterms:modified xsi:type="dcterms:W3CDTF">2021-02-10T11:33:32Z</dcterms:modified>
</cp:coreProperties>
</file>