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91" r:id="rId4"/>
    <p:sldId id="309" r:id="rId5"/>
    <p:sldId id="293" r:id="rId6"/>
    <p:sldId id="277" r:id="rId7"/>
    <p:sldId id="300" r:id="rId8"/>
    <p:sldId id="301" r:id="rId9"/>
    <p:sldId id="278" r:id="rId10"/>
    <p:sldId id="296" r:id="rId11"/>
    <p:sldId id="302" r:id="rId12"/>
    <p:sldId id="257" r:id="rId13"/>
    <p:sldId id="304" r:id="rId14"/>
    <p:sldId id="305" r:id="rId15"/>
    <p:sldId id="306" r:id="rId16"/>
    <p:sldId id="307" r:id="rId17"/>
    <p:sldId id="30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FC7C-3076-49B3-8A62-6609CA7B46C5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41303-4EB5-478E-8FCC-C95564B1D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ADBE-1FAB-4A43-B704-33B9D5C35617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2BB6-8093-44E2-9798-EEA66C880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D15-1027-4B5B-811D-FF35370C36DC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0369-0CFD-4257-9B38-5BE7887AA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2AAB-3143-4981-BA6C-464146B0BEF1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B80F-B463-49B9-927C-C1A77ACE7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24E5-2BF1-4D02-AD1D-29E1F8D797ED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0B62-36AB-47CC-B0EF-3A62BD596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4289-1D05-4294-8E1B-CED9C7543E5E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0D71-1A29-4A00-A198-3349E9821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744F-5D0F-4A32-BF7B-6E5142901266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702F-433D-4C6E-BB4A-2223904B7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5809-EC6B-4C0F-8DCD-9DECB24352EB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2743-2BEB-4290-828E-A505BB682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1641-6845-419B-886C-CB921D5E0F2B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1CD9-C42E-48D0-987D-0EFDC7365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40BF-E8ED-4097-A4A8-70E395CA0D79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1788-0E72-4683-98DB-2358CE824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E2E7-8673-4B58-A962-77E658F6D725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A4E6-7922-4323-99A0-FBF351830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1B1B3-B9CE-4F4A-BEE3-A48EC633A3A9}" type="datetimeFigureOut">
              <a:rPr lang="ru-RU"/>
              <a:pPr>
                <a:defRPr/>
              </a:pPr>
              <a:t>вт 22.11.22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3EC205-7048-454F-8F02-7A38E2718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643174" y="428605"/>
            <a:ext cx="6029340" cy="2000264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7030A0"/>
                </a:solidFill>
              </a:rPr>
              <a:t>Символика РФ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500306"/>
            <a:ext cx="6643734" cy="215283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</a:rPr>
              <a:t>Викторина для детей с РАС 5б класса «Россия – родина моя»</a:t>
            </a:r>
          </a:p>
          <a:p>
            <a:pPr eaLnBrk="1" hangingPunct="1"/>
            <a:r>
              <a:rPr lang="ru-RU" sz="1800" b="1" dirty="0" smtClean="0">
                <a:solidFill>
                  <a:srgbClr val="7030A0"/>
                </a:solidFill>
              </a:rPr>
              <a:t>Подготовила учитель начальных классов</a:t>
            </a:r>
          </a:p>
          <a:p>
            <a:pPr eaLnBrk="1" hangingPunct="1"/>
            <a:r>
              <a:rPr lang="ru-RU" sz="1800" b="1" dirty="0" smtClean="0">
                <a:solidFill>
                  <a:srgbClr val="7030A0"/>
                </a:solidFill>
              </a:rPr>
              <a:t>Гончаренко Наталья Ивановна</a:t>
            </a:r>
          </a:p>
          <a:p>
            <a:pPr eaLnBrk="1" hangingPunct="1"/>
            <a:endParaRPr lang="ru-RU" sz="3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20688"/>
            <a:ext cx="5338936" cy="115212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10. Государственный символ, на котором изображён орёл?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204864"/>
            <a:ext cx="4834880" cy="3921299"/>
          </a:xfrm>
        </p:spPr>
        <p:txBody>
          <a:bodyPr/>
          <a:lstStyle/>
          <a:p>
            <a:r>
              <a:rPr lang="ru-RU" sz="3600" b="1" dirty="0" smtClean="0"/>
              <a:t>1. Герб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 Гимн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3. Кремль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4490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5112568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11. Что за птица изображена на гербе?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060848"/>
            <a:ext cx="4690864" cy="4065315"/>
          </a:xfrm>
        </p:spPr>
        <p:txBody>
          <a:bodyPr/>
          <a:lstStyle/>
          <a:p>
            <a:r>
              <a:rPr lang="ru-RU" sz="3600" b="1" dirty="0" smtClean="0"/>
              <a:t>1. Соловей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 Двуглавый орёл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3. </a:t>
            </a:r>
            <a:r>
              <a:rPr lang="ru-RU" sz="3600" b="1" dirty="0" smtClean="0"/>
              <a:t>К</a:t>
            </a:r>
            <a:r>
              <a:rPr lang="ru-RU" sz="3600" b="1" dirty="0" smtClean="0"/>
              <a:t>оршун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5400600" cy="144016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</a:rPr>
              <a:t>1. Найди флаг Российской Федерации</a:t>
            </a:r>
          </a:p>
        </p:txBody>
      </p:sp>
      <p:pic>
        <p:nvPicPr>
          <p:cNvPr id="4" name="Picture 2" descr="C:\Users\Маша\Desktop\Презентация о ДОНСКОМ\фотоматериал о Дм. Донском\флаг Росс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42282"/>
            <a:ext cx="2088232" cy="1301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AutoShape 2" descr="https://a.d-cd.net/40d16f1s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wonderfulengineering.com/wp-content/uploads/2015/07/Belarus-flag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www.digiseller.ru/preview/147467/p1_2257955_77753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abali.ru/wp-content/uploads/2012/02/Flag_of_Tatarst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kazanreporter.ru/storage/web/cache/images/news/1/b82058c2d96128e11c870f6d715b8c25b3c40c9a.jpg/1200/720/cr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96953"/>
            <a:ext cx="190725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4437112"/>
            <a:ext cx="2232248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908720"/>
            <a:ext cx="5482952" cy="12961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12. </a:t>
            </a:r>
            <a:r>
              <a:rPr lang="ru-RU" sz="3200" b="1" dirty="0" smtClean="0">
                <a:solidFill>
                  <a:srgbClr val="7030A0"/>
                </a:solidFill>
              </a:rPr>
              <a:t>Сколько цветов на российском флаге?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Назовите их.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Маша\Desktop\Презентация о ДОНСКОМ\фотоматериал о Дм. Донском\флаг Росс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019">
            <a:off x="4550887" y="2851733"/>
            <a:ext cx="3261165" cy="2031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5554960" cy="10081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13. </a:t>
            </a:r>
            <a:r>
              <a:rPr lang="ru-RU" sz="3600" b="1" dirty="0" smtClean="0">
                <a:solidFill>
                  <a:srgbClr val="7030A0"/>
                </a:solidFill>
              </a:rPr>
              <a:t>Что обозначают цвета флага?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988840"/>
            <a:ext cx="4834880" cy="4137323"/>
          </a:xfrm>
        </p:spPr>
        <p:txBody>
          <a:bodyPr/>
          <a:lstStyle/>
          <a:p>
            <a:r>
              <a:rPr lang="ru-RU" b="1" dirty="0" smtClean="0"/>
              <a:t>1. Мир и чистота</a:t>
            </a:r>
          </a:p>
          <a:p>
            <a:endParaRPr lang="ru-RU" b="1" dirty="0" smtClean="0"/>
          </a:p>
          <a:p>
            <a:r>
              <a:rPr lang="ru-RU" b="1" dirty="0" smtClean="0"/>
              <a:t>2. Небо, верность, правда</a:t>
            </a:r>
          </a:p>
          <a:p>
            <a:endParaRPr lang="ru-RU" b="1" dirty="0" smtClean="0"/>
          </a:p>
          <a:p>
            <a:r>
              <a:rPr lang="ru-RU" b="1" dirty="0" smtClean="0"/>
              <a:t>3. Огонь, отвага , мужество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5482952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14. </a:t>
            </a:r>
            <a:r>
              <a:rPr lang="ru-RU" sz="3600" b="1" dirty="0" smtClean="0">
                <a:solidFill>
                  <a:srgbClr val="7030A0"/>
                </a:solidFill>
              </a:rPr>
              <a:t>Какое дерево является символом России?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6"/>
            <a:ext cx="1863725" cy="13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68960"/>
            <a:ext cx="2349071" cy="176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581128"/>
            <a:ext cx="2051273" cy="15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5482952" cy="10801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16. Какая русская игрушка является символом России?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50" name="AutoShape 2" descr="https://ufa-igrushka.ru/cat/3837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80928"/>
            <a:ext cx="2123281" cy="15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37112"/>
            <a:ext cx="2267148" cy="17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16832"/>
            <a:ext cx="2267148" cy="17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24744"/>
            <a:ext cx="4968552" cy="194421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Спасибо, ты молодец!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5256584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1. Какую страну мы называем Родиной?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348880"/>
            <a:ext cx="4690864" cy="3777283"/>
          </a:xfrm>
        </p:spPr>
        <p:txBody>
          <a:bodyPr/>
          <a:lstStyle/>
          <a:p>
            <a:r>
              <a:rPr lang="ru-RU" sz="3600" b="1" dirty="0" smtClean="0"/>
              <a:t>1. Россия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2.Молдавия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3. Дагестан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908720"/>
            <a:ext cx="5482952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2.Покажи карту </a:t>
            </a:r>
            <a:r>
              <a:rPr lang="ru-RU" sz="3600" b="1" dirty="0" smtClean="0">
                <a:solidFill>
                  <a:srgbClr val="7030A0"/>
                </a:solidFill>
              </a:rPr>
              <a:t>России.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Маша\Desktop\Презентация о ДОНСКОМ\фотомат. о Ддонском\карта современной Росс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1931368" cy="193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ша\Desktop\Презентация о ДОНСКОМ\фотоматериал о Дм. Донском\флаг Росс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49080"/>
            <a:ext cx="796169" cy="497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078850"/>
            <a:ext cx="2235705" cy="167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77072"/>
            <a:ext cx="2171137" cy="16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94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5482952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3 Найди граждан РФ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276872"/>
            <a:ext cx="4618856" cy="3849291"/>
          </a:xfrm>
        </p:spPr>
        <p:txBody>
          <a:bodyPr/>
          <a:lstStyle/>
          <a:p>
            <a:r>
              <a:rPr lang="ru-RU" sz="3600" b="1" dirty="0" smtClean="0"/>
              <a:t>1.Белорусы</a:t>
            </a:r>
            <a:endParaRPr lang="ru-RU" sz="4000" b="1" dirty="0" smtClean="0"/>
          </a:p>
          <a:p>
            <a:endParaRPr lang="ru-RU" sz="4000" b="1" dirty="0" smtClean="0"/>
          </a:p>
          <a:p>
            <a:r>
              <a:rPr lang="ru-RU" sz="4000" b="1" dirty="0" smtClean="0"/>
              <a:t>2 . Казахи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3 . Россияне</a:t>
            </a:r>
            <a:endParaRPr lang="ru-R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482952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4. Какой язык в России объявлен главным?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25144"/>
            <a:ext cx="154360" cy="14010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2348880"/>
            <a:ext cx="4618856" cy="3777283"/>
          </a:xfrm>
        </p:spPr>
        <p:txBody>
          <a:bodyPr/>
          <a:lstStyle/>
          <a:p>
            <a:r>
              <a:rPr lang="ru-RU" sz="3600" b="1" dirty="0" smtClean="0"/>
              <a:t>1. </a:t>
            </a:r>
            <a:r>
              <a:rPr lang="ru-RU" sz="3600" b="1" dirty="0" err="1" smtClean="0"/>
              <a:t>такжикский</a:t>
            </a:r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2. русский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3. армянский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1516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298376" cy="174005"/>
          </a:xfrm>
        </p:spPr>
        <p:txBody>
          <a:bodyPr/>
          <a:lstStyle/>
          <a:p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07905" y="764705"/>
            <a:ext cx="4978896" cy="1224136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5. Кто является президентом РФ?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5589239"/>
            <a:ext cx="298376" cy="536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:\Users\User\AppData\Local\Microsoft\Windows\INetCache\Content.Word\100_1172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76872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INetCache\Content.Word\100_11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2040756" cy="15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INetCache\Content.Word\100_11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77072"/>
            <a:ext cx="2135113" cy="16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62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5482952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6. Как называется столица </a:t>
            </a:r>
            <a:r>
              <a:rPr lang="ru-RU" sz="3600" b="1" dirty="0" smtClean="0">
                <a:solidFill>
                  <a:srgbClr val="7030A0"/>
                </a:solidFill>
              </a:rPr>
              <a:t>России?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060848"/>
            <a:ext cx="4845224" cy="4093915"/>
          </a:xfrm>
        </p:spPr>
        <p:txBody>
          <a:bodyPr/>
          <a:lstStyle/>
          <a:p>
            <a:r>
              <a:rPr lang="ru-RU" sz="3600" b="1" dirty="0" smtClean="0"/>
              <a:t>1. Москва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 Ростов-на-Дону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3. Новочеркасск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5482952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7. Главная площадь Москвы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348880"/>
            <a:ext cx="5364088" cy="3777283"/>
          </a:xfrm>
        </p:spPr>
        <p:txBody>
          <a:bodyPr/>
          <a:lstStyle/>
          <a:p>
            <a:r>
              <a:rPr lang="ru-RU" sz="3600" b="1" dirty="0" smtClean="0"/>
              <a:t>1. Красная площадь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 Оранжевая площадь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3. Питерская площадь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764704"/>
            <a:ext cx="5184576" cy="10801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9. Торжественная патриотическая песня РФ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204864"/>
            <a:ext cx="4834880" cy="3921299"/>
          </a:xfrm>
        </p:spPr>
        <p:txBody>
          <a:bodyPr/>
          <a:lstStyle/>
          <a:p>
            <a:r>
              <a:rPr lang="ru-RU" sz="3600" b="1" dirty="0" smtClean="0"/>
              <a:t>1. Колыбельная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 Гимн РФ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3. Песня о маме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5976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с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Россия</Template>
  <TotalTime>706</TotalTime>
  <Words>224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Россия</vt:lpstr>
      <vt:lpstr>Символика РФ</vt:lpstr>
      <vt:lpstr>1. Какую страну мы называем Родиной?</vt:lpstr>
      <vt:lpstr> 2.Покажи карту России.</vt:lpstr>
      <vt:lpstr>3 Найди граждан РФ</vt:lpstr>
      <vt:lpstr>4. Какой язык в России объявлен главным?</vt:lpstr>
      <vt:lpstr> </vt:lpstr>
      <vt:lpstr>6. Как называется столица России?</vt:lpstr>
      <vt:lpstr>7. Главная площадь Москвы</vt:lpstr>
      <vt:lpstr>9. Торжественная патриотическая песня РФ</vt:lpstr>
      <vt:lpstr>10. Государственный символ, на котором изображён орёл?</vt:lpstr>
      <vt:lpstr>11. Что за птица изображена на гербе?</vt:lpstr>
      <vt:lpstr>1. Найди флаг Российской Федерации</vt:lpstr>
      <vt:lpstr>12. Сколько цветов на российском флаге?  Назовите их.</vt:lpstr>
      <vt:lpstr>13. Что обозначают цвета флага?</vt:lpstr>
      <vt:lpstr>14. Какое дерево является символом России?</vt:lpstr>
      <vt:lpstr>16. Какая русская игрушка является символом России?</vt:lpstr>
      <vt:lpstr>Спасибо, ты 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Славные сыны Отечества</dc:title>
  <dc:creator>1</dc:creator>
  <cp:lastModifiedBy>Пользователь</cp:lastModifiedBy>
  <cp:revision>73</cp:revision>
  <dcterms:created xsi:type="dcterms:W3CDTF">2014-11-09T04:29:50Z</dcterms:created>
  <dcterms:modified xsi:type="dcterms:W3CDTF">2022-11-22T18:24:51Z</dcterms:modified>
</cp:coreProperties>
</file>