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0" r:id="rId8"/>
    <p:sldId id="259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9EC3-6069-4AA9-A0D5-46756EA82B28}" type="datetimeFigureOut">
              <a:rPr lang="ru-RU" smtClean="0"/>
              <a:t>05.10.2019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A98E-BC21-4A0B-A467-AFD40E281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53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9EC3-6069-4AA9-A0D5-46756EA82B28}" type="datetimeFigureOut">
              <a:rPr lang="ru-RU" smtClean="0"/>
              <a:t>05.10.2019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A98E-BC21-4A0B-A467-AFD40E281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11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9EC3-6069-4AA9-A0D5-46756EA82B28}" type="datetimeFigureOut">
              <a:rPr lang="ru-RU" smtClean="0"/>
              <a:t>05.10.2019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A98E-BC21-4A0B-A467-AFD40E281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51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9EC3-6069-4AA9-A0D5-46756EA82B28}" type="datetimeFigureOut">
              <a:rPr lang="ru-RU" smtClean="0"/>
              <a:t>05.10.2019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A98E-BC21-4A0B-A467-AFD40E281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38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9EC3-6069-4AA9-A0D5-46756EA82B28}" type="datetimeFigureOut">
              <a:rPr lang="ru-RU" smtClean="0"/>
              <a:t>05.10.2019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A98E-BC21-4A0B-A467-AFD40E281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64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9EC3-6069-4AA9-A0D5-46756EA82B28}" type="datetimeFigureOut">
              <a:rPr lang="ru-RU" smtClean="0"/>
              <a:t>05.10.2019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A98E-BC21-4A0B-A467-AFD40E281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41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9EC3-6069-4AA9-A0D5-46756EA82B28}" type="datetimeFigureOut">
              <a:rPr lang="ru-RU" smtClean="0"/>
              <a:t>05.10.2019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A98E-BC21-4A0B-A467-AFD40E281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11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9EC3-6069-4AA9-A0D5-46756EA82B28}" type="datetimeFigureOut">
              <a:rPr lang="ru-RU" smtClean="0"/>
              <a:t>05.10.2019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A98E-BC21-4A0B-A467-AFD40E281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0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9EC3-6069-4AA9-A0D5-46756EA82B28}" type="datetimeFigureOut">
              <a:rPr lang="ru-RU" smtClean="0"/>
              <a:t>05.10.2019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A98E-BC21-4A0B-A467-AFD40E281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17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9EC3-6069-4AA9-A0D5-46756EA82B28}" type="datetimeFigureOut">
              <a:rPr lang="ru-RU" smtClean="0"/>
              <a:t>05.10.2019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A98E-BC21-4A0B-A467-AFD40E281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7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9EC3-6069-4AA9-A0D5-46756EA82B28}" type="datetimeFigureOut">
              <a:rPr lang="ru-RU" smtClean="0"/>
              <a:t>05.10.2019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A98E-BC21-4A0B-A467-AFD40E281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63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19EC3-6069-4AA9-A0D5-46756EA82B28}" type="datetimeFigureOut">
              <a:rPr lang="ru-RU" smtClean="0"/>
              <a:t>05.10.2019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BA98E-BC21-4A0B-A467-AFD40E281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69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Ромашкин\Desktop\рамка для презентац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1513" y="-519113"/>
            <a:ext cx="10487026" cy="789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980728"/>
            <a:ext cx="604867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Урок технологии</a:t>
            </a:r>
          </a:p>
          <a:p>
            <a:pPr algn="ctr"/>
            <a:r>
              <a:rPr lang="ru-RU" sz="8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в</a:t>
            </a:r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о 2 классе</a:t>
            </a:r>
            <a:endParaRPr lang="ru-RU" sz="8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70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3" b="5050"/>
          <a:stretch/>
        </p:blipFill>
        <p:spPr>
          <a:xfrm>
            <a:off x="-16768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620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2" t="6061" r="7425" b="13535"/>
          <a:stretch/>
        </p:blipFill>
        <p:spPr>
          <a:xfrm>
            <a:off x="0" y="-30832"/>
            <a:ext cx="9405594" cy="688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4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3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785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4" y="0"/>
            <a:ext cx="91081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1666" y="1776977"/>
            <a:ext cx="761779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500" dirty="0" err="1" smtClean="0">
                <a:solidFill>
                  <a:srgbClr val="FFFF00"/>
                </a:solidFill>
                <a:latin typeface="Monotype Corsiva" pitchFamily="66" charset="0"/>
              </a:rPr>
              <a:t>Физминутка</a:t>
            </a:r>
            <a:endParaRPr lang="ru-RU" sz="115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50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4" y="0"/>
            <a:ext cx="91081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1556792"/>
            <a:ext cx="678262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FF00"/>
                </a:solidFill>
                <a:latin typeface="Monotype Corsiva" pitchFamily="66" charset="0"/>
              </a:rPr>
              <a:t>Самостоятельная </a:t>
            </a:r>
          </a:p>
          <a:p>
            <a:pPr algn="ctr"/>
            <a:r>
              <a:rPr lang="ru-RU" sz="7200" dirty="0" smtClean="0">
                <a:solidFill>
                  <a:srgbClr val="FFFF00"/>
                </a:solidFill>
                <a:latin typeface="Monotype Corsiva" pitchFamily="66" charset="0"/>
              </a:rPr>
              <a:t>работа</a:t>
            </a:r>
            <a:endParaRPr lang="ru-RU" sz="72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17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4" y="0"/>
            <a:ext cx="91081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1916832"/>
            <a:ext cx="715772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800" dirty="0" smtClean="0">
                <a:solidFill>
                  <a:srgbClr val="FFFF00"/>
                </a:solidFill>
                <a:latin typeface="Monotype Corsiva" pitchFamily="66" charset="0"/>
              </a:rPr>
              <a:t>Рефлексия</a:t>
            </a:r>
            <a:endParaRPr lang="ru-RU" sz="138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02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Ромашкин\Desktop\рамка для презентац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1513" y="-519113"/>
            <a:ext cx="10487026" cy="789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16137" y="1259175"/>
            <a:ext cx="9376285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15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Пластилиновые </a:t>
            </a:r>
          </a:p>
          <a:p>
            <a:pPr algn="ctr"/>
            <a:r>
              <a:rPr lang="ru-RU" sz="115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картины</a:t>
            </a:r>
            <a:endParaRPr lang="ru-RU" sz="115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02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Ромашкин\Desktop\рамка для презентац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1513" y="-519113"/>
            <a:ext cx="10487026" cy="789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6"/>
            <a:ext cx="5301605" cy="2760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843808" y="764704"/>
            <a:ext cx="2640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Monotype Corsiva" pitchFamily="66" charset="0"/>
              </a:rPr>
              <a:t>Пластилин -</a:t>
            </a:r>
            <a:endParaRPr lang="ru-RU" sz="40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6562" y="4213537"/>
            <a:ext cx="698941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solidFill>
                  <a:srgbClr val="FFFF00"/>
                </a:solidFill>
                <a:latin typeface="Monotype Corsiva" pitchFamily="66" charset="0"/>
              </a:rPr>
              <a:t>э</a:t>
            </a:r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то материал для лепки</a:t>
            </a:r>
            <a:r>
              <a:rPr lang="ru-RU" sz="2800" dirty="0">
                <a:solidFill>
                  <a:srgbClr val="FFFF00"/>
                </a:solidFill>
                <a:latin typeface="Monotype Corsiva" pitchFamily="66" charset="0"/>
              </a:rPr>
              <a:t>,</a:t>
            </a:r>
            <a:endParaRPr lang="ru-RU" sz="2800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pPr algn="ctr"/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состоящий </a:t>
            </a:r>
            <a:r>
              <a:rPr lang="ru-RU" sz="2800" dirty="0">
                <a:solidFill>
                  <a:srgbClr val="FFFF00"/>
                </a:solidFill>
                <a:latin typeface="Monotype Corsiva" pitchFamily="66" charset="0"/>
              </a:rPr>
              <a:t>из глины и воска с добавлением жиров, </a:t>
            </a:r>
            <a:endParaRPr lang="ru-RU" sz="2800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pPr algn="ctr"/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вазелина , красителей и </a:t>
            </a:r>
            <a:r>
              <a:rPr lang="ru-RU" sz="2800" dirty="0">
                <a:solidFill>
                  <a:srgbClr val="FFFF00"/>
                </a:solidFill>
                <a:latin typeface="Monotype Corsiva" pitchFamily="66" charset="0"/>
              </a:rPr>
              <a:t>др. веществ, </a:t>
            </a:r>
            <a:endParaRPr lang="ru-RU" sz="2800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pPr algn="ctr"/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препятствующих </a:t>
            </a:r>
            <a:r>
              <a:rPr lang="ru-RU" sz="2800" dirty="0">
                <a:solidFill>
                  <a:srgbClr val="FFFF00"/>
                </a:solidFill>
                <a:latin typeface="Monotype Corsiva" pitchFamily="66" charset="0"/>
              </a:rPr>
              <a:t>высыханию</a:t>
            </a:r>
            <a:r>
              <a:rPr lang="ru-RU" sz="2400" dirty="0">
                <a:latin typeface="Monotype Corsiva" pitchFamily="66" charset="0"/>
              </a:rPr>
              <a:t>.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endParaRPr lang="ru-RU" sz="24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05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Ромашкин\Desktop\рамка для презентац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1513" y="-519113"/>
            <a:ext cx="10487026" cy="789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5597" y="265914"/>
            <a:ext cx="612274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  <a:latin typeface="Monotype Corsiva" pitchFamily="66" charset="0"/>
              </a:rPr>
              <a:t>Стека – (палочка</a:t>
            </a:r>
            <a:r>
              <a:rPr lang="ru-RU" sz="4800" dirty="0">
                <a:solidFill>
                  <a:srgbClr val="FFFF00"/>
                </a:solidFill>
                <a:latin typeface="Monotype Corsiva" pitchFamily="66" charset="0"/>
              </a:rPr>
              <a:t>) — основной инструмент скульптора. </a:t>
            </a:r>
            <a:r>
              <a:rPr lang="ru-RU" sz="4800" b="1" dirty="0">
                <a:solidFill>
                  <a:srgbClr val="FFFF00"/>
                </a:solidFill>
                <a:latin typeface="Monotype Corsiva" pitchFamily="66" charset="0"/>
              </a:rPr>
              <a:t>Стека</a:t>
            </a:r>
            <a:r>
              <a:rPr lang="ru-RU" sz="4800" dirty="0">
                <a:solidFill>
                  <a:srgbClr val="FFFF00"/>
                </a:solidFill>
                <a:latin typeface="Monotype Corsiva" pitchFamily="66" charset="0"/>
              </a:rPr>
              <a:t> — (итал. </a:t>
            </a:r>
            <a:r>
              <a:rPr lang="ru-RU" sz="4800" dirty="0" err="1">
                <a:solidFill>
                  <a:srgbClr val="FFFF00"/>
                </a:solidFill>
                <a:latin typeface="Monotype Corsiva" pitchFamily="66" charset="0"/>
              </a:rPr>
              <a:t>Stecca</a:t>
            </a:r>
            <a:r>
              <a:rPr lang="ru-RU" sz="4800" dirty="0">
                <a:solidFill>
                  <a:srgbClr val="FFFF00"/>
                </a:solidFill>
                <a:latin typeface="Monotype Corsiva" pitchFamily="66" charset="0"/>
              </a:rPr>
              <a:t>) сделанный из пальмового дерева, слоновой </a:t>
            </a:r>
            <a:r>
              <a:rPr lang="ru-RU" sz="4400" dirty="0">
                <a:solidFill>
                  <a:srgbClr val="FFFF00"/>
                </a:solidFill>
                <a:latin typeface="Monotype Corsiva" pitchFamily="66" charset="0"/>
              </a:rPr>
              <a:t>кости или железа инструмент в виде лопаточки, употребляемый скульпторами при </a:t>
            </a:r>
            <a:r>
              <a:rPr lang="ru-RU" sz="4400" dirty="0" err="1">
                <a:solidFill>
                  <a:srgbClr val="FFFF00"/>
                </a:solidFill>
                <a:latin typeface="Monotype Corsiva" pitchFamily="66" charset="0"/>
              </a:rPr>
              <a:t>леплении</a:t>
            </a:r>
            <a:endParaRPr lang="ru-RU" sz="44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42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Ромашкин\Desktop\рамка для презентац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-531440"/>
            <a:ext cx="10487026" cy="789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980728"/>
            <a:ext cx="6072646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Техника безопасности при работе с пластилином и стекой :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315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Ромашкин\Desktop\рамка для презентац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1513" y="-519113"/>
            <a:ext cx="10487026" cy="789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692696"/>
            <a:ext cx="764198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4400" b="1" dirty="0" smtClean="0">
                <a:solidFill>
                  <a:srgbClr val="FFFF00"/>
                </a:solidFill>
                <a:latin typeface="Monotype Corsiva" pitchFamily="66" charset="0"/>
              </a:rPr>
              <a:t>Нельзя</a:t>
            </a:r>
            <a:r>
              <a:rPr lang="ru-RU" sz="4400" dirty="0" smtClean="0">
                <a:solidFill>
                  <a:srgbClr val="FFFF00"/>
                </a:solidFill>
                <a:latin typeface="Monotype Corsiva" pitchFamily="66" charset="0"/>
              </a:rPr>
              <a:t> брать в рот пластилин!</a:t>
            </a:r>
          </a:p>
          <a:p>
            <a:pPr marL="514350" indent="-514350">
              <a:buAutoNum type="arabicPeriod"/>
            </a:pPr>
            <a:r>
              <a:rPr lang="ru-RU" sz="4400" b="1" dirty="0" smtClean="0">
                <a:solidFill>
                  <a:srgbClr val="FFFF00"/>
                </a:solidFill>
                <a:latin typeface="Monotype Corsiva" pitchFamily="66" charset="0"/>
              </a:rPr>
              <a:t>Нельзя</a:t>
            </a:r>
            <a:r>
              <a:rPr lang="ru-RU" sz="4400" dirty="0" smtClean="0">
                <a:solidFill>
                  <a:srgbClr val="FFFF00"/>
                </a:solidFill>
                <a:latin typeface="Monotype Corsiva" pitchFamily="66" charset="0"/>
              </a:rPr>
              <a:t> тереть глаза грязными руками!</a:t>
            </a:r>
          </a:p>
          <a:p>
            <a:pPr marL="514350" indent="-514350">
              <a:buAutoNum type="arabicPeriod"/>
            </a:pPr>
            <a:r>
              <a:rPr lang="ru-RU" sz="4400" b="1" dirty="0" smtClean="0">
                <a:solidFill>
                  <a:srgbClr val="FFFF00"/>
                </a:solidFill>
                <a:latin typeface="Monotype Corsiva" pitchFamily="66" charset="0"/>
              </a:rPr>
              <a:t>Помни,</a:t>
            </a:r>
            <a:r>
              <a:rPr lang="ru-RU" sz="4400" dirty="0" smtClean="0">
                <a:solidFill>
                  <a:srgbClr val="FFFF00"/>
                </a:solidFill>
                <a:latin typeface="Monotype Corsiva" pitchFamily="66" charset="0"/>
              </a:rPr>
              <a:t> что инструменты острые!</a:t>
            </a:r>
          </a:p>
          <a:p>
            <a:pPr marL="514350" indent="-514350">
              <a:buAutoNum type="arabicPeriod"/>
            </a:pPr>
            <a:r>
              <a:rPr lang="ru-RU" sz="4400" b="1" dirty="0" smtClean="0">
                <a:solidFill>
                  <a:srgbClr val="FFFF00"/>
                </a:solidFill>
                <a:latin typeface="Monotype Corsiva" pitchFamily="66" charset="0"/>
              </a:rPr>
              <a:t>Обязательно</a:t>
            </a:r>
            <a:r>
              <a:rPr lang="ru-RU" sz="4400" dirty="0" smtClean="0">
                <a:solidFill>
                  <a:srgbClr val="FFFF00"/>
                </a:solidFill>
                <a:latin typeface="Monotype Corsiva" pitchFamily="66" charset="0"/>
              </a:rPr>
              <a:t> мой руки после </a:t>
            </a:r>
          </a:p>
          <a:p>
            <a:pPr algn="ctr"/>
            <a:r>
              <a:rPr lang="ru-RU" sz="4400" dirty="0" smtClean="0">
                <a:solidFill>
                  <a:srgbClr val="FFFF00"/>
                </a:solidFill>
                <a:latin typeface="Monotype Corsiva" pitchFamily="66" charset="0"/>
              </a:rPr>
              <a:t>работы с пластилином!</a:t>
            </a:r>
            <a:endParaRPr lang="ru-RU" sz="44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3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552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792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5"/>
          <a:stretch/>
        </p:blipFill>
        <p:spPr>
          <a:xfrm rot="16200000">
            <a:off x="1155027" y="-1155024"/>
            <a:ext cx="6833948" cy="9143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857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83</Words>
  <Application>Microsoft Office PowerPoint</Application>
  <PresentationFormat>Экран (4:3)</PresentationFormat>
  <Paragraphs>20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технологии  во 2 классе</dc:title>
  <dc:creator>Ромашкин</dc:creator>
  <cp:lastModifiedBy>Ромашкин</cp:lastModifiedBy>
  <cp:revision>9</cp:revision>
  <dcterms:created xsi:type="dcterms:W3CDTF">2019-09-26T21:09:00Z</dcterms:created>
  <dcterms:modified xsi:type="dcterms:W3CDTF">2019-10-05T18:31:24Z</dcterms:modified>
</cp:coreProperties>
</file>