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Спиши правильно</a:t>
            </a:r>
            <a:endParaRPr lang="ru-RU" sz="60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143248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ru-RU" sz="2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Подчеркни главные члены </a:t>
            </a:r>
            <a:r>
              <a:rPr lang="ru-RU" sz="2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предложения.</a:t>
            </a:r>
            <a:endParaRPr lang="ru-RU" sz="2800" b="1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ru-RU" sz="2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Задай вопросы к другим словам в предложении.</a:t>
            </a:r>
          </a:p>
          <a:p>
            <a:pPr>
              <a:spcBef>
                <a:spcPct val="0"/>
              </a:spcBef>
            </a:pPr>
            <a:r>
              <a:rPr lang="ru-RU" sz="28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Составь свое предложение по картинке.</a:t>
            </a:r>
            <a:endParaRPr lang="ru-RU" sz="2800" b="1" dirty="0" smtClean="0">
              <a:ln w="19050">
                <a:solidFill>
                  <a:schemeClr val="tx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2.bp.blogspot.com/-3DP1RT6yhEU/V8mDDF78PqI/AAAAAAAACyM/d-1T6F5HnKoYrRk4SzZ16WiNaqs18ABYgCLcB/s1600/6151_html_595aea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714356"/>
            <a:ext cx="3286148" cy="336198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14546" y="4286256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Дети играют в мяч.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85918" y="4786322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Павел ведёт мяч к воротам.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4" descr="https://www.culture.ru/storage/images/089f824dc4e60f055103ec9218f843ef/94bc7b9cdd5d3171b0f6ba40836041ad.jpeg"/>
          <p:cNvPicPr>
            <a:picLocks noChangeAspect="1" noChangeArrowheads="1"/>
          </p:cNvPicPr>
          <p:nvPr/>
        </p:nvPicPr>
        <p:blipFill>
          <a:blip r:embed="rId2"/>
          <a:srcRect l="40846" t="29405" r="31719" b="16702"/>
          <a:stretch>
            <a:fillRect/>
          </a:stretch>
        </p:blipFill>
        <p:spPr bwMode="auto">
          <a:xfrm>
            <a:off x="3428992" y="214290"/>
            <a:ext cx="2616887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85852" y="4572008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Оля играет в большой теннис.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4" descr="https://www.culture.ru/storage/images/089f824dc4e60f055103ec9218f843ef/94bc7b9cdd5d3171b0f6ba40836041ad.jpeg"/>
          <p:cNvPicPr>
            <a:picLocks noChangeAspect="1" noChangeArrowheads="1"/>
          </p:cNvPicPr>
          <p:nvPr/>
        </p:nvPicPr>
        <p:blipFill>
          <a:blip r:embed="rId2"/>
          <a:srcRect r="55038" b="49889"/>
          <a:stretch>
            <a:fillRect/>
          </a:stretch>
        </p:blipFill>
        <p:spPr bwMode="auto">
          <a:xfrm>
            <a:off x="2214546" y="571480"/>
            <a:ext cx="4135316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5786" y="4643446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Друзья строят из конструктора.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https://i.pinimg.com/originals/29/81/cd/2981cd86ba203ab8c5a5e4d31ab66416.jpg"/>
          <p:cNvPicPr>
            <a:picLocks noChangeAspect="1" noChangeArrowheads="1"/>
          </p:cNvPicPr>
          <p:nvPr/>
        </p:nvPicPr>
        <p:blipFill>
          <a:blip r:embed="rId2"/>
          <a:srcRect l="55344" t="4110" b="62086"/>
          <a:stretch>
            <a:fillRect/>
          </a:stretch>
        </p:blipFill>
        <p:spPr bwMode="auto">
          <a:xfrm>
            <a:off x="2643174" y="1000108"/>
            <a:ext cx="3932194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28794" y="4429132"/>
            <a:ext cx="55721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Антон спускается с горы на лыжах.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https://www.culture.ru/storage/images/089f824dc4e60f055103ec9218f843ef/94bc7b9cdd5d3171b0f6ba40836041ad.jpeg"/>
          <p:cNvPicPr>
            <a:picLocks noChangeAspect="1" noChangeArrowheads="1"/>
          </p:cNvPicPr>
          <p:nvPr/>
        </p:nvPicPr>
        <p:blipFill>
          <a:blip r:embed="rId2"/>
          <a:srcRect t="50867" r="62430"/>
          <a:stretch>
            <a:fillRect/>
          </a:stretch>
        </p:blipFill>
        <p:spPr bwMode="auto">
          <a:xfrm>
            <a:off x="2857488" y="857232"/>
            <a:ext cx="3214710" cy="3388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662" y="4572008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Девочка ныряет на морское дно 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2143108" y="285728"/>
            <a:ext cx="3929090" cy="3214710"/>
            <a:chOff x="3428992" y="1357298"/>
            <a:chExt cx="2706204" cy="2136737"/>
          </a:xfrm>
        </p:grpSpPr>
        <p:pic>
          <p:nvPicPr>
            <p:cNvPr id="9" name="Picture 4" descr="https://www.culture.ru/storage/images/089f824dc4e60f055103ec9218f843ef/94bc7b9cdd5d3171b0f6ba40836041ad.jpeg"/>
            <p:cNvPicPr>
              <a:picLocks noChangeAspect="1" noChangeArrowheads="1"/>
            </p:cNvPicPr>
            <p:nvPr/>
          </p:nvPicPr>
          <p:blipFill>
            <a:blip r:embed="rId2"/>
            <a:srcRect l="56697" t="57580"/>
            <a:stretch>
              <a:fillRect/>
            </a:stretch>
          </p:blipFill>
          <p:spPr bwMode="auto">
            <a:xfrm>
              <a:off x="3428992" y="1357298"/>
              <a:ext cx="2706204" cy="2136737"/>
            </a:xfrm>
            <a:prstGeom prst="rect">
              <a:avLst/>
            </a:prstGeom>
            <a:noFill/>
          </p:spPr>
        </p:pic>
        <p:sp>
          <p:nvSpPr>
            <p:cNvPr id="12" name="Прямоугольник 11"/>
            <p:cNvSpPr/>
            <p:nvPr/>
          </p:nvSpPr>
          <p:spPr>
            <a:xfrm>
              <a:off x="3428992" y="1357298"/>
              <a:ext cx="1643074" cy="71438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28992" y="1928802"/>
              <a:ext cx="500066" cy="64294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5984" y="5214950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Саша подаёт мяч.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3643306" y="1142984"/>
            <a:ext cx="2071702" cy="3714776"/>
            <a:chOff x="3929058" y="714356"/>
            <a:chExt cx="1643074" cy="3286148"/>
          </a:xfrm>
        </p:grpSpPr>
        <p:pic>
          <p:nvPicPr>
            <p:cNvPr id="10" name="Picture 4" descr="https://www.culture.ru/storage/images/089f824dc4e60f055103ec9218f843ef/94bc7b9cdd5d3171b0f6ba40836041ad.jpeg"/>
            <p:cNvPicPr>
              <a:picLocks noChangeAspect="1" noChangeArrowheads="1"/>
            </p:cNvPicPr>
            <p:nvPr/>
          </p:nvPicPr>
          <p:blipFill>
            <a:blip r:embed="rId2"/>
            <a:srcRect l="66833" r="6876" b="35518"/>
            <a:stretch>
              <a:fillRect/>
            </a:stretch>
          </p:blipFill>
          <p:spPr bwMode="auto">
            <a:xfrm>
              <a:off x="3929058" y="714356"/>
              <a:ext cx="1643074" cy="3248052"/>
            </a:xfrm>
            <a:prstGeom prst="rect">
              <a:avLst/>
            </a:prstGeom>
            <a:noFill/>
          </p:spPr>
        </p:pic>
        <p:sp>
          <p:nvSpPr>
            <p:cNvPr id="12" name="Прямоугольник 11"/>
            <p:cNvSpPr/>
            <p:nvPr/>
          </p:nvSpPr>
          <p:spPr>
            <a:xfrm>
              <a:off x="5143504" y="3500438"/>
              <a:ext cx="428628" cy="50006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28794" y="4786322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Ребята рисуют картинки.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5362" name="AutoShape 2" descr="https://www.culture.ru/storage/images/089f824dc4e60f055103ec9218f843ef/94bc7b9cdd5d3171b0f6ba40836041ad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2" descr="https://i.pinimg.com/originals/29/81/cd/2981cd86ba203ab8c5a5e4d31ab66416.jpg"/>
          <p:cNvPicPr>
            <a:picLocks noChangeAspect="1" noChangeArrowheads="1"/>
          </p:cNvPicPr>
          <p:nvPr/>
        </p:nvPicPr>
        <p:blipFill>
          <a:blip r:embed="rId2"/>
          <a:srcRect r="44868" b="57873"/>
          <a:stretch>
            <a:fillRect/>
          </a:stretch>
        </p:blipFill>
        <p:spPr bwMode="auto">
          <a:xfrm>
            <a:off x="2500298" y="928670"/>
            <a:ext cx="4501494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64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Тема Office</vt:lpstr>
      <vt:lpstr>Спиши правильно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Спиши правильно</dc:title>
  <dc:creator>User</dc:creator>
  <cp:lastModifiedBy>User</cp:lastModifiedBy>
  <cp:revision>6</cp:revision>
  <dcterms:created xsi:type="dcterms:W3CDTF">2021-02-01T08:05:06Z</dcterms:created>
  <dcterms:modified xsi:type="dcterms:W3CDTF">2024-10-09T06:38:05Z</dcterms:modified>
</cp:coreProperties>
</file>