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5FB"/>
    <a:srgbClr val="F8A6A2"/>
    <a:srgbClr val="07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9953A-9665-444B-AD13-28C8F94F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3B9870-7353-4FBF-B2E3-5FA542A3D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63CEA-107B-4F25-A249-90EB2D4D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21E4B-1759-4004-9B21-BF0A9F57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95AAD-491F-4881-8FD6-C4BED07F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0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3F2A2-5BE6-4FF8-A31D-2A7E6D8F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A6434-ED65-4F20-862E-91BE8088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A49DA-2FBA-412F-9A30-1370E412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1ED44-002D-4986-A83F-70E44275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08716-B820-4D52-B12C-9C91F981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3A6AC3-022E-4479-8EEA-A609E63CB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E7D56C-5AA8-487A-9803-325CE113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A4950-AC63-4672-B6BF-44C9B60B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5FE0D-95A8-4BC0-9130-BDE54571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D94A1-D7AF-48E6-8915-D5F3C91A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9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8B45D-FF0A-4447-A414-9518E93A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5B380-7682-42F0-B7DA-DF909C45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AC7B7-097B-4672-B952-BFFB203B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D806A-E426-4DB3-B280-F7EC7E90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A677C-D741-4701-B7A9-3EB3D88B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F09C0-8AD4-4CB2-825D-97CFFCD3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3826B7-F4A8-4766-8AFA-A09B041EC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E3078-58D9-4A83-8D40-A223AD98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AAE99-117E-4F8A-9983-2E570DEC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95495-13ED-4730-85CC-E408DF3A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88D75-CB3D-41FC-A009-7C339E20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5A860-6941-4DC0-BD8E-52309DC49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F4869C-9C0A-4ACA-AE80-0A54C49C1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6E73FB-8E46-4CDA-A78C-D556CD02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B3EAE-27D5-4817-8EDF-8ECA07FC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A201A-4AB4-41D3-827F-43A933FA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8B35B-89C1-411E-AB8E-6D935FE4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A4CFC-E21F-413D-8E72-BAF35DE3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2BDA3-18D7-4203-AA72-F30FBB6E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2C389-858E-4386-B5CB-994CAF8F2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6F45F9-D61C-4ADE-9741-76E178A9D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88B95D-23E1-45E5-AFBA-456EEE47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D7D51A-6440-4D81-BB00-6D429C02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C40E5E-2AE2-4CFA-BEF3-0DFB51A7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3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7E128-F84A-4CED-88E9-30BC933C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EB84EF-4279-4756-8B1E-288EBF4B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12152D-4604-4A4A-96F0-8692F8E6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4DCBA6-A354-45ED-933E-7B9777D4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ABFE60-86E9-42B1-81C7-18F3CA23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B7B6A-D1D7-478D-85E8-2414BC2F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2533D6-C6CB-4D3D-9EE3-9EF563A9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06CB-2732-4101-BB55-B02F03ED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8AE01-4C20-46B6-BB14-A40B2676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CFD849-76D7-43F2-8675-8334A3730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87B3-ED2E-4A92-8425-AD9AEE5F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86779B-6EC2-4BB5-A289-41CE806E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DBE60-08FE-487C-AE85-72D86570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CB528-D01C-40B3-B7B7-192C4E1F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DBD735-82E0-4788-9B58-1FE8A373B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3B5E01-7C19-4A19-B078-A3143B8F5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0BCC1A-D1E5-48E3-AC58-EA3DB0E7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B7A4E-B242-44F4-AFAD-ADA93032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761AE-A196-4034-9E28-89647F88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8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68E62-0873-48B6-8AA1-6ADC8469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57880-C683-4B93-8955-78992226B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60643-58B5-4E42-9FBA-F5BA00D09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ADE8-2F85-428A-82DE-2BEF35FBE90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F2116-D8F9-408B-A528-A3ABC504B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9C832-1BBB-4E41-A3EE-CA8509880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426ED-73E6-4671-8153-A4D42F6F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3.jp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0.png"/><Relationship Id="rId7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5.jp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EA106-1CA8-459D-BE68-EE5E299E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07A8F1-A1FB-49DC-B2DA-65907A9CD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00"/>
            <a:ext cx="12192000" cy="6959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44E7-256E-4468-9006-76F941C94E52}"/>
              </a:ext>
            </a:extLst>
          </p:cNvPr>
          <p:cNvSpPr txBox="1"/>
          <p:nvPr/>
        </p:nvSpPr>
        <p:spPr>
          <a:xfrm>
            <a:off x="3513455" y="365125"/>
            <a:ext cx="5386705" cy="214526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78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miri Quran" panose="00000500000000000000" pitchFamily="2" charset="-78"/>
              </a:rPr>
              <a:t>СМЕШАРИКИ</a:t>
            </a:r>
          </a:p>
          <a:p>
            <a:pPr algn="ctr"/>
            <a:endParaRPr lang="ru-RU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miri Quran" panose="00000500000000000000" pitchFamily="2" charset="-78"/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miri Quran" panose="00000500000000000000" pitchFamily="2" charset="-78"/>
              </a:rPr>
              <a:t>Звук Ш в слогах и словах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213CEE5-BB6E-4848-B545-A086EAF70DDE}"/>
              </a:ext>
            </a:extLst>
          </p:cNvPr>
          <p:cNvSpPr/>
          <p:nvPr/>
        </p:nvSpPr>
        <p:spPr>
          <a:xfrm>
            <a:off x="5420677" y="5934075"/>
            <a:ext cx="1572260" cy="1117600"/>
          </a:xfrm>
          <a:prstGeom prst="ellipse">
            <a:avLst/>
          </a:prstGeom>
          <a:solidFill>
            <a:srgbClr val="F6C5F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05C15-CB97-4058-AD18-C2912AD5BB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67" y="5695593"/>
            <a:ext cx="1572260" cy="15722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EF922C-DD32-425F-9C29-AD81D71A5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08" y="2599956"/>
            <a:ext cx="4018598" cy="32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4.07407E-6 C 0.06563 4.07407E-6 0.12071 0.01435 0.12071 0.0324 C 0.12071 0.05046 0.06563 0.06504 -0.00221 0.06504 C -0.07005 0.06504 -0.125 0.05046 -0.125 0.0324 C -0.125 0.01435 -0.07005 4.07407E-6 -0.00221 4.07407E-6 Z " pathEditMode="relative" rAng="0" ptsTypes="AAAAA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6C4F2E-835B-4D6C-A16B-EECB78481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080"/>
            <a:ext cx="12192000" cy="72440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2DF2CA-ECAD-4A32-A65B-1832331A2134}"/>
              </a:ext>
            </a:extLst>
          </p:cNvPr>
          <p:cNvSpPr txBox="1"/>
          <p:nvPr/>
        </p:nvSpPr>
        <p:spPr>
          <a:xfrm>
            <a:off x="3759200" y="213360"/>
            <a:ext cx="5293360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Помоги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Барашу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собрать полевые цветы для Нюши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Щелкай на цветы и называй слоги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8DE26C-1FEF-4AFB-9FD1-69F98DF9FF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21" y="4792623"/>
            <a:ext cx="1859280" cy="18520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15B29D-533C-49FA-BB44-C3EDB98C39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16" y="4430671"/>
            <a:ext cx="965204" cy="7239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DA4FA6C-3B53-46ED-85EE-2875E6D567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" y="4372154"/>
            <a:ext cx="894079" cy="84093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0E74831-10EF-46FD-87E7-A7F99004B4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689" y="5345116"/>
            <a:ext cx="811191" cy="78481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FCBEE7C-3726-49A9-8AD8-9B5F431FBD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0609" y="4940508"/>
            <a:ext cx="795415" cy="778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112604F-AA5E-4C64-B29D-5E0C81F1FEC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7" y="5315644"/>
            <a:ext cx="811190" cy="72466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B59EDFE-74D9-4580-8D31-41B918DF1585}"/>
              </a:ext>
            </a:extLst>
          </p:cNvPr>
          <p:cNvSpPr txBox="1"/>
          <p:nvPr/>
        </p:nvSpPr>
        <p:spPr>
          <a:xfrm>
            <a:off x="10023642" y="4803858"/>
            <a:ext cx="843284" cy="510778"/>
          </a:xfrm>
          <a:prstGeom prst="roundRect">
            <a:avLst/>
          </a:prstGeom>
          <a:solidFill>
            <a:schemeClr val="accent6">
              <a:alpha val="41000"/>
            </a:schemeClr>
          </a:solidFill>
          <a:ln>
            <a:solidFill>
              <a:schemeClr val="accent6">
                <a:shade val="50000"/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2FB0B3-89B4-4FDE-9B87-5FB3E6B26FC3}"/>
              </a:ext>
            </a:extLst>
          </p:cNvPr>
          <p:cNvSpPr txBox="1"/>
          <p:nvPr/>
        </p:nvSpPr>
        <p:spPr>
          <a:xfrm>
            <a:off x="8363289" y="3879253"/>
            <a:ext cx="843284" cy="510778"/>
          </a:xfrm>
          <a:prstGeom prst="roundRect">
            <a:avLst/>
          </a:prstGeom>
          <a:solidFill>
            <a:schemeClr val="accent6">
              <a:alpha val="66000"/>
            </a:schemeClr>
          </a:solidFill>
          <a:ln>
            <a:solidFill>
              <a:schemeClr val="accent6">
                <a:shade val="50000"/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ШО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34125F-3CF4-48DD-80FB-1E9FB559EAA0}"/>
              </a:ext>
            </a:extLst>
          </p:cNvPr>
          <p:cNvSpPr txBox="1"/>
          <p:nvPr/>
        </p:nvSpPr>
        <p:spPr>
          <a:xfrm>
            <a:off x="7217870" y="4742519"/>
            <a:ext cx="843284" cy="510778"/>
          </a:xfrm>
          <a:prstGeom prst="roundRect">
            <a:avLst/>
          </a:prstGeom>
          <a:solidFill>
            <a:schemeClr val="accent6">
              <a:alpha val="41000"/>
            </a:schemeClr>
          </a:solidFill>
          <a:ln>
            <a:solidFill>
              <a:schemeClr val="accent6">
                <a:shade val="50000"/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E13E9A-C4A5-4FC8-8650-4F15155B9F53}"/>
              </a:ext>
            </a:extLst>
          </p:cNvPr>
          <p:cNvSpPr txBox="1"/>
          <p:nvPr/>
        </p:nvSpPr>
        <p:spPr>
          <a:xfrm>
            <a:off x="1416628" y="4429730"/>
            <a:ext cx="843284" cy="510778"/>
          </a:xfrm>
          <a:prstGeom prst="roundRect">
            <a:avLst/>
          </a:prstGeom>
          <a:solidFill>
            <a:schemeClr val="accent6">
              <a:alpha val="41000"/>
            </a:schemeClr>
          </a:solidFill>
          <a:ln>
            <a:solidFill>
              <a:schemeClr val="accent6">
                <a:shade val="50000"/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ШИ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4329BC-1328-435C-8DD1-65EF612F62BE}"/>
              </a:ext>
            </a:extLst>
          </p:cNvPr>
          <p:cNvSpPr txBox="1"/>
          <p:nvPr/>
        </p:nvSpPr>
        <p:spPr>
          <a:xfrm>
            <a:off x="151656" y="3828498"/>
            <a:ext cx="843284" cy="510778"/>
          </a:xfrm>
          <a:prstGeom prst="roundRect">
            <a:avLst/>
          </a:prstGeom>
          <a:solidFill>
            <a:schemeClr val="accent6">
              <a:alpha val="41000"/>
            </a:schemeClr>
          </a:solidFill>
          <a:ln>
            <a:solidFill>
              <a:schemeClr val="accent6">
                <a:shade val="50000"/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ШЭ</a:t>
            </a:r>
          </a:p>
        </p:txBody>
      </p:sp>
    </p:spTree>
    <p:extLst>
      <p:ext uri="{BB962C8B-B14F-4D97-AF65-F5344CB8AC3E}">
        <p14:creationId xmlns:p14="http://schemas.microsoft.com/office/powerpoint/2010/main" val="457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FB814-5350-429A-9260-8EBC6989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AC70E2-3B76-42EB-B9EB-20F5FF112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184D9-4585-4EC2-8970-5B4363488C89}"/>
              </a:ext>
            </a:extLst>
          </p:cNvPr>
          <p:cNvSpPr txBox="1"/>
          <p:nvPr/>
        </p:nvSpPr>
        <p:spPr>
          <a:xfrm>
            <a:off x="3759200" y="213360"/>
            <a:ext cx="5293360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Помоги Нюше расставить цветы в вазы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Щелкай по вазам и проговаривай слоги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24C13A-70C1-4482-A009-AD9017448B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79">
            <a:off x="266700" y="3164680"/>
            <a:ext cx="2466975" cy="24669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4ED950-D576-4976-A981-090C364ED3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74" y="3541075"/>
            <a:ext cx="1940141" cy="18870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0BEDC3-F425-470B-8690-4B7735053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51" y="3516036"/>
            <a:ext cx="2679140" cy="19120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88891F-B2EB-4137-B890-FB033847A00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19" y="3650172"/>
            <a:ext cx="1387280" cy="17048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4BE078-A3A6-47D6-ABC3-1BD14BC29E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35" y="3580164"/>
            <a:ext cx="2215515" cy="177482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5C97E2-EB4A-492B-AC5D-2FE904F04B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r="33733"/>
          <a:stretch/>
        </p:blipFill>
        <p:spPr>
          <a:xfrm>
            <a:off x="6705429" y="3482894"/>
            <a:ext cx="1387281" cy="19947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7B56709-3888-4763-9E79-FE03233A6C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88" y="5625084"/>
            <a:ext cx="971408" cy="8677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6D0845-ED0E-4B20-A05A-5136C02404C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84" y="5577459"/>
            <a:ext cx="995262" cy="97362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E7FECC0-B75E-4B12-9AE3-4D2E19A0914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45" y="5669698"/>
            <a:ext cx="1117806" cy="83835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29DCED-C8DD-4FD5-B081-F748CF8F8F6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49" y="5571947"/>
            <a:ext cx="995262" cy="93610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1D4892D-2533-45AD-A22B-718458B8E8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93" y="5529971"/>
            <a:ext cx="995262" cy="9629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58B066C-65F9-4CB8-A283-091805EC227F}"/>
              </a:ext>
            </a:extLst>
          </p:cNvPr>
          <p:cNvSpPr txBox="1"/>
          <p:nvPr/>
        </p:nvSpPr>
        <p:spPr>
          <a:xfrm>
            <a:off x="4046868" y="4296567"/>
            <a:ext cx="707830" cy="442674"/>
          </a:xfrm>
          <a:prstGeom prst="roundRect">
            <a:avLst/>
          </a:prstGeom>
          <a:solidFill>
            <a:schemeClr val="lt1">
              <a:alpha val="3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АШ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63BA7D-BA99-4863-B0DC-5D37BE718526}"/>
              </a:ext>
            </a:extLst>
          </p:cNvPr>
          <p:cNvSpPr txBox="1"/>
          <p:nvPr/>
        </p:nvSpPr>
        <p:spPr>
          <a:xfrm>
            <a:off x="5486572" y="4281241"/>
            <a:ext cx="707830" cy="442674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ОШ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936216-EBF3-4446-9C36-AA8FBD933700}"/>
              </a:ext>
            </a:extLst>
          </p:cNvPr>
          <p:cNvSpPr txBox="1"/>
          <p:nvPr/>
        </p:nvSpPr>
        <p:spPr>
          <a:xfrm>
            <a:off x="7019412" y="4296567"/>
            <a:ext cx="707830" cy="442674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УШ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9C0226-4B18-4A33-A432-2805F4E7907E}"/>
              </a:ext>
            </a:extLst>
          </p:cNvPr>
          <p:cNvSpPr txBox="1"/>
          <p:nvPr/>
        </p:nvSpPr>
        <p:spPr>
          <a:xfrm>
            <a:off x="8513005" y="4296567"/>
            <a:ext cx="707830" cy="442674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ЫШ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DA6C2D-C212-463F-993C-98185E9C4B07}"/>
              </a:ext>
            </a:extLst>
          </p:cNvPr>
          <p:cNvSpPr txBox="1"/>
          <p:nvPr/>
        </p:nvSpPr>
        <p:spPr>
          <a:xfrm>
            <a:off x="10025477" y="4296567"/>
            <a:ext cx="707830" cy="442674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rgbClr val="FFC000">
                <a:alpha val="52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ЭШ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8B17051-D983-40CC-86CF-9C5007598BC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2" y="2848872"/>
            <a:ext cx="995262" cy="936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FA22FFE-9838-4105-8F9C-A77F668506D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87" y="2848872"/>
            <a:ext cx="1117806" cy="8383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9F7EA5-58E9-4464-BA12-711A9AA6DFA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57" y="2786597"/>
            <a:ext cx="995262" cy="9629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0759901-D8CC-4D3B-8B70-18C516ED1C5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36" y="2865016"/>
            <a:ext cx="995262" cy="97362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26D44A1-9E39-444B-9031-44E26BA0046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88" y="2834153"/>
            <a:ext cx="971408" cy="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9CA27-5B10-4D34-84E0-46DC494A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B15B0C-290B-4E0E-8DDD-29DC372ED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"/>
          <a:stretch/>
        </p:blipFill>
        <p:spPr>
          <a:xfrm>
            <a:off x="0" y="0"/>
            <a:ext cx="12192000" cy="68580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50B527-5B1E-4F38-89AE-27EB1F49A3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508" y="3108818"/>
            <a:ext cx="2190492" cy="20537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2771A7-5EF3-498E-911F-EB518D9713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9082" y="2822575"/>
            <a:ext cx="1773817" cy="17668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7DC505-FCA8-4F8D-9884-7BC6203FDA34}"/>
              </a:ext>
            </a:extLst>
          </p:cNvPr>
          <p:cNvSpPr txBox="1"/>
          <p:nvPr/>
        </p:nvSpPr>
        <p:spPr>
          <a:xfrm>
            <a:off x="3549650" y="180459"/>
            <a:ext cx="5293360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Собери все слова со звуком Ш и проговори их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C4A2D8-C34C-43DE-83A0-2E03079CA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32" y="3915146"/>
            <a:ext cx="1481632" cy="9524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6991A8-DC09-43E9-9A9F-9535668146E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19" y="2720581"/>
            <a:ext cx="1426406" cy="103584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F9D6EA-981C-49DF-8B80-50F21E7BD17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79" y="2732121"/>
            <a:ext cx="1338746" cy="8880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5B59DB-715B-4FC6-BB98-712F51D781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39" y="3900667"/>
            <a:ext cx="1041460" cy="8704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596602-6B68-4192-8D28-FDBBC6E3BA3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0" y="3846844"/>
            <a:ext cx="1706237" cy="11374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3B29C4-3C12-488F-AC54-8769EC11D93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78">
            <a:off x="7173031" y="2033224"/>
            <a:ext cx="932042" cy="12814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03639B-D186-44EC-BE82-048867DDD5B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93" y="2552215"/>
            <a:ext cx="1064091" cy="11350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8051871-5644-4FE0-8D26-7E5ECED43D8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72" y="2760570"/>
            <a:ext cx="1000363" cy="7788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113042C-6FA8-475B-9F76-153735490C8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95" y="4039478"/>
            <a:ext cx="863386" cy="6722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D6F8AF8-3967-4CD9-9370-CD9182C2477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9" y="4042108"/>
            <a:ext cx="897225" cy="6985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4873F3C-BF71-4DAD-BA8A-58CB8C1D42F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43" y="2160496"/>
            <a:ext cx="772480" cy="6014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7FDB530-5D76-4409-867E-07D3F8A70D3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22997" r="21480" b="19209"/>
          <a:stretch/>
        </p:blipFill>
        <p:spPr>
          <a:xfrm>
            <a:off x="3180210" y="2808202"/>
            <a:ext cx="929524" cy="81195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2BE908-0BE4-4B36-A3BA-2AB4DBBDC1B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26466" r="12465" b="19037"/>
          <a:stretch/>
        </p:blipFill>
        <p:spPr>
          <a:xfrm>
            <a:off x="4555151" y="4064202"/>
            <a:ext cx="1052751" cy="77520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E488419-4281-4987-8A18-35A965783C1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26466" r="12465" b="19037"/>
          <a:stretch/>
        </p:blipFill>
        <p:spPr>
          <a:xfrm>
            <a:off x="6108790" y="2889970"/>
            <a:ext cx="1052751" cy="7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1490B89-F555-434E-9506-FD4ED8271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52"/>
            <a:ext cx="12192000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059521-9174-44EB-AA45-864F8F1931A9}"/>
              </a:ext>
            </a:extLst>
          </p:cNvPr>
          <p:cNvSpPr txBox="1"/>
          <p:nvPr/>
        </p:nvSpPr>
        <p:spPr>
          <a:xfrm>
            <a:off x="2676525" y="247134"/>
            <a:ext cx="7090410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Попробуй найти где находиться звук Ш: начало, середина, конец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24ABA9-932A-48D6-8403-77ECE89D97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5" y="3950556"/>
            <a:ext cx="3136985" cy="30253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C685E-F5E0-492F-98ED-14A580836F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28" y="1343920"/>
            <a:ext cx="2357071" cy="1563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2481CC-AFE1-4ACA-8889-DC242517AF5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64" y="1000812"/>
            <a:ext cx="2357071" cy="1970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CD9450-92AB-482A-B4E7-36443FDB1D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7"/>
          <a:stretch/>
        </p:blipFill>
        <p:spPr>
          <a:xfrm>
            <a:off x="9349720" y="892546"/>
            <a:ext cx="1745000" cy="2078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27E513-96B9-4CE6-AE1E-B98CB3C5A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74" y="4048277"/>
            <a:ext cx="2357071" cy="15152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86F01C-0456-4B94-9E5A-25578424DCB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4158413"/>
            <a:ext cx="2611120" cy="26009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330B0BC-2EF5-4A13-A2EE-6A28C12F49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38906" r="69063" b="47968"/>
          <a:stretch/>
        </p:blipFill>
        <p:spPr>
          <a:xfrm>
            <a:off x="1267814" y="3034003"/>
            <a:ext cx="2181225" cy="80015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32A70D-D057-4907-B5A6-D659C143D3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38906" r="69063" b="47968"/>
          <a:stretch/>
        </p:blipFill>
        <p:spPr>
          <a:xfrm>
            <a:off x="9055658" y="3121041"/>
            <a:ext cx="2181225" cy="8001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8D7E9D-9628-427F-B1AE-210E30ED245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38436" r="37695" b="47969"/>
          <a:stretch/>
        </p:blipFill>
        <p:spPr>
          <a:xfrm>
            <a:off x="5296344" y="3092466"/>
            <a:ext cx="2181225" cy="82872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C6F3D35-D38F-4507-9A5E-6272166231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9" t="37537" r="2486" b="47813"/>
          <a:stretch/>
        </p:blipFill>
        <p:spPr>
          <a:xfrm>
            <a:off x="4650128" y="5639700"/>
            <a:ext cx="2299921" cy="8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0.01498 0.04629 C 0.0181 0.05671 0.02279 0.0625 0.02774 0.0625 C 0.03334 0.0625 0.03777 0.05671 0.04089 0.04629 L 0.05612 0.0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EA106-1CA8-459D-BE68-EE5E299E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07A8F1-A1FB-49DC-B2DA-65907A9CD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00"/>
            <a:ext cx="12192000" cy="6959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44E7-256E-4468-9006-76F941C94E52}"/>
              </a:ext>
            </a:extLst>
          </p:cNvPr>
          <p:cNvSpPr txBox="1"/>
          <p:nvPr/>
        </p:nvSpPr>
        <p:spPr>
          <a:xfrm>
            <a:off x="3513455" y="365125"/>
            <a:ext cx="5386705" cy="228147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miri Quran" panose="00000500000000000000" pitchFamily="2" charset="-78"/>
              </a:rPr>
              <a:t>Вау, у тебя все получилось!</a:t>
            </a:r>
          </a:p>
          <a:p>
            <a:pPr algn="ctr"/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miri Quran" panose="00000500000000000000" pitchFamily="2" charset="-78"/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miri Quran" panose="00000500000000000000" pitchFamily="2" charset="-78"/>
              </a:rPr>
              <a:t>Спасибо за урок!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213CEE5-BB6E-4848-B545-A086EAF70DDE}"/>
              </a:ext>
            </a:extLst>
          </p:cNvPr>
          <p:cNvSpPr/>
          <p:nvPr/>
        </p:nvSpPr>
        <p:spPr>
          <a:xfrm>
            <a:off x="5420677" y="5934075"/>
            <a:ext cx="1572260" cy="1117600"/>
          </a:xfrm>
          <a:prstGeom prst="ellipse">
            <a:avLst/>
          </a:prstGeom>
          <a:solidFill>
            <a:srgbClr val="F6C5F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05C15-CB97-4058-AD18-C2912AD5BB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67" y="5695593"/>
            <a:ext cx="1572260" cy="15722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EF922C-DD32-425F-9C29-AD81D71A5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08" y="2599956"/>
            <a:ext cx="4018598" cy="32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4.07407E-6 C 0.06563 4.07407E-6 0.12071 0.01435 0.12071 0.0324 C 0.12071 0.05046 0.06563 0.06504 -0.00221 0.06504 C -0.07005 0.06504 -0.125 0.05046 -0.125 0.0324 C -0.125 0.01435 -0.07005 4.07407E-6 -0.00221 4.07407E-6 Z " pathEditMode="relative" rAng="0" ptsTypes="AAAAA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74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Amiri Quran</vt:lpstr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Mamba</cp:lastModifiedBy>
  <cp:revision>6</cp:revision>
  <dcterms:created xsi:type="dcterms:W3CDTF">2023-03-11T16:06:24Z</dcterms:created>
  <dcterms:modified xsi:type="dcterms:W3CDTF">2024-10-31T16:53:13Z</dcterms:modified>
</cp:coreProperties>
</file>