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6" r:id="rId3"/>
    <p:sldId id="258" r:id="rId4"/>
    <p:sldId id="263" r:id="rId5"/>
    <p:sldId id="281" r:id="rId6"/>
    <p:sldId id="269" r:id="rId7"/>
    <p:sldId id="270" r:id="rId8"/>
    <p:sldId id="272" r:id="rId9"/>
    <p:sldId id="273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BC093C4-EC10-41C3-8483-C80C2A548098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47F111A-58EF-4B08-A768-F742FADB87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750"/>
              </a:spcAft>
            </a:pPr>
            <a:r>
              <a:rPr lang="ru-RU" sz="1800" dirty="0" smtClean="0"/>
              <a:t>«Формирование функциональной грамотности на уроках английского языка через использование игровой технологии»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b="1" dirty="0" smtClean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7200800" cy="13681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«Функционально грамотный человек - это человек, который способен использовать все постоянно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отношений»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(А.А. Леонтьев)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932040" y="3573017"/>
            <a:ext cx="2808312" cy="1728191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ru-RU" sz="1600" dirty="0" smtClean="0"/>
          </a:p>
          <a:p>
            <a:pPr algn="ctr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СОШ №3 п.Михайловка</a:t>
            </a:r>
          </a:p>
          <a:p>
            <a:pPr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Татьяна Владимировна</a:t>
            </a: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pic>
        <p:nvPicPr>
          <p:cNvPr id="6" name="Picture 9" descr="Edctn1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214686"/>
            <a:ext cx="1732372" cy="2771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988739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196753"/>
            <a:ext cx="6327805" cy="288032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образом, использование игровой технологии способствует формированию всех направлений функциональной грамотности, делая процесс обучения увлекательным и живым.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Спасибо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268760"/>
            <a:ext cx="5544616" cy="194592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Выделяют следующие направления формирования функциональной грамотности: </a:t>
            </a:r>
            <a:endParaRPr lang="ru-RU" sz="1800" i="1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204864"/>
            <a:ext cx="473427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математическая грамотность;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финансовая грамотность;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естественнонаучная грамотность;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глобальные компетенции;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креативное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мышление;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читательская грамотность.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9625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 функциональной грамотности на уроках английского языка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-это умение применить полученные знания иностранного языка на практике, т.е. уметь свободно общаться: говорить, читать и писать на иностранном языке.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44824"/>
            <a:ext cx="6552728" cy="6408712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988840"/>
            <a:ext cx="669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Игра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для учащихся - это, прежде всего, увлекательное занятие. </a:t>
            </a:r>
          </a:p>
          <a:p>
            <a:pPr algn="just"/>
            <a:endParaRPr lang="ru-RU" sz="1600" i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Использование игровых технологий и умение создавать речевые ситуации вызывают у обучающихся готовность, желание играть и общаться.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Проанализировав задания из учебников «Радужный Английский», в и  «Английский в фокусе»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Spotlight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 я нашла примеры, как можно сформировать все направления функциональной грамотности на уроках английского языка с использованием игровых технологий.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1804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2539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Математическая грамотность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428736"/>
            <a:ext cx="6196405" cy="47149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Игра «Цифры»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Цель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повторение количественных числительных.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/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Игра: 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Сломанный телефон».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Читательская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Игра «Перепутанные буквы»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учитель раздает буквы алфавита. Ученики должны расположить в алфавитном порядке, как можно быстрее 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Игра «Шифровка»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Учащиеся должны из двух слов составить новое слово 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Диктант-фантазия.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Прочитать заглавие и сказать, о чём (ком) будет идти речь в данном тексте.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 Прочитать текст, разделить его на смысловые части, подобрать названия к каждой из них.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5409323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0" y="692696"/>
            <a:ext cx="6196405" cy="50303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Финансовая грамотность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это приключенческая игра, в которой необходимо решать задачи для продвижения по сюжету, возможность проявить смекалку и логическое мышление, продемонстрировать свои таланты и получить море положительных впечатлений. Цель любого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это выполнить последовательность заданий и 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следуя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правилам, достичь цели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Естественнонаучная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extract from the article in youth magazine and give your opinion. Is keeping animals in the zoo a good idea?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" … Zoos help scientists and common people to learn more about animals. They show us how rich the animal world is.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But in zoos they keep animals in cages, and it is very unkind…"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254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Фонетические игры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7215238" cy="40085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Скороговорки.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 качестве фонетических игр можно использовать скороговорки, проводя соревнование, кто лучше и быстрее произнесет скороговорку.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Pat’s black cat is in Pat’s black hat.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If you, Andy, have two candies give one candy to Sandy, Andy.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A cup of nice coffee is in nice coffee-cup.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8259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Орфографические игры.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71612"/>
            <a:ext cx="7215238" cy="4151457"/>
          </a:xfrm>
        </p:spPr>
        <p:txBody>
          <a:bodyPr>
            <a:normAutofit/>
          </a:bodyPr>
          <a:lstStyle/>
          <a:p>
            <a:pPr algn="just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Вставь букву.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Цель: проверка усвоения орфографии в пределах изученного лексического материала.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Ход игры: образуются две команды. Доска разделена на две части. Для каждой команды записаны слова, в каждом из которых пропущена буква. Представители команд поочередно выходят к доске, вставляют пропущенную букву и читают слово.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Например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c…t, a…d, a…m, p…n, r…d, s…t, r…n, t…n, o…d, t…a, l…g, h…n, h…r, h…s, f…x, e…g, e…t, d…b.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3971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solidFill>
                  <a:srgbClr val="002060"/>
                </a:solidFill>
              </a:rPr>
              <a:t>Игра «</a:t>
            </a:r>
            <a:r>
              <a:rPr lang="en-US" sz="2200" b="1" dirty="0" smtClean="0">
                <a:solidFill>
                  <a:srgbClr val="002060"/>
                </a:solidFill>
              </a:rPr>
              <a:t>Letter</a:t>
            </a:r>
            <a:r>
              <a:rPr lang="ru-RU" sz="2200" b="1" dirty="0" smtClean="0">
                <a:solidFill>
                  <a:srgbClr val="002060"/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7215238" cy="4714908"/>
          </a:xfrm>
        </p:spPr>
        <p:txBody>
          <a:bodyPr>
            <a:normAutofit fontScale="77500" lnSpcReduction="2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Интересное задание, направленное на тренировку внимания и зрительной памяти ребенка, может быть использовано при изучении новой лексики, отработки ее употребления или контроля усвоения. Предлагаю детям вставить в слова пропущенные гласные буквы.</a:t>
            </a: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«Почтальон нес письмо и попал под дождь. Некоторые буквы размылись. Помоги почтальону восстановить письмо». Например, при изучении темы «Покупки в магазине. Одежда» Письмо может быть следующего содержания:</a:t>
            </a: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“Dear friend!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Yesterday I went to the shop. I bought blue T R S R S,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beautiful D R 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 nice H T, and a new J C K T.”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7072362" cy="4786346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словах пропали все гласные буквы, помоги их найти.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Напиши слова, которые получились и переведи их.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Lttr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;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pstcrd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;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stmp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nvlp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pstr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lttrbx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pstffc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1……………………………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2……………………………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3……………………………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4……………………………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5……………………………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6……………………………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7……………………………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917</TotalTime>
  <Words>429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«Формирование функциональной грамотности на уроках английского языка через использование игровой технологии»  </vt:lpstr>
      <vt:lpstr>Слайд 2</vt:lpstr>
      <vt:lpstr>Цель функциональной грамотности на уроках английского языка -это умение применить полученные знания иностранного языка на практике, т.е. уметь свободно общаться: говорить, читать и писать на иностранном языке.  </vt:lpstr>
      <vt:lpstr> Математическая грамотность </vt:lpstr>
      <vt:lpstr>Слайд 5</vt:lpstr>
      <vt:lpstr>Фонетические игры </vt:lpstr>
      <vt:lpstr>Орфографические игры. </vt:lpstr>
      <vt:lpstr> Игра «Letter» 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 Windows</cp:lastModifiedBy>
  <cp:revision>73</cp:revision>
  <dcterms:created xsi:type="dcterms:W3CDTF">2017-08-26T16:42:56Z</dcterms:created>
  <dcterms:modified xsi:type="dcterms:W3CDTF">2023-10-11T00:38:05Z</dcterms:modified>
</cp:coreProperties>
</file>