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58" r:id="rId5"/>
    <p:sldId id="259" r:id="rId6"/>
    <p:sldId id="260" r:id="rId7"/>
    <p:sldId id="288" r:id="rId8"/>
    <p:sldId id="283" r:id="rId9"/>
    <p:sldId id="267" r:id="rId10"/>
    <p:sldId id="291" r:id="rId11"/>
    <p:sldId id="293" r:id="rId12"/>
    <p:sldId id="294" r:id="rId13"/>
    <p:sldId id="270" r:id="rId14"/>
    <p:sldId id="285" r:id="rId15"/>
    <p:sldId id="271" r:id="rId16"/>
    <p:sldId id="273" r:id="rId17"/>
    <p:sldId id="289" r:id="rId18"/>
    <p:sldId id="28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3366"/>
    <a:srgbClr val="006699"/>
    <a:srgbClr val="FF0066"/>
    <a:srgbClr val="0099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2EED-5C16-47C3-97F5-FE2D9BB26EA1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19.jpeg"/><Relationship Id="rId5" Type="http://schemas.openxmlformats.org/officeDocument/2006/relationships/image" Target="../media/image32.jpeg"/><Relationship Id="rId10" Type="http://schemas.openxmlformats.org/officeDocument/2006/relationships/image" Target="../media/image16.jpeg"/><Relationship Id="rId4" Type="http://schemas.openxmlformats.org/officeDocument/2006/relationships/image" Target="../media/image31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" name="Содержимое 3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Содержимое 3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985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93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Нетрадиционные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техники рисования: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effectLst/>
              </a:rPr>
              <a:t/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effectLst/>
              </a:rPr>
            </a:br>
            <a:endParaRPr lang="ru-RU" sz="4000" dirty="0">
              <a:solidFill>
                <a:srgbClr val="9966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00175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8052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b="1" spc="50" dirty="0">
              <a:ln w="11430"/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980728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spc="50" dirty="0" smtClean="0">
                <a:ln w="11430"/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рисование </a:t>
            </a:r>
          </a:p>
          <a:p>
            <a:pPr algn="r"/>
            <a:r>
              <a:rPr lang="ru-RU" sz="4400" b="1" spc="50" dirty="0" smtClean="0">
                <a:ln w="11430"/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мыльными пузырями</a:t>
            </a:r>
            <a:endParaRPr lang="ru-RU" sz="4400" b="1" spc="50" dirty="0">
              <a:ln w="11430"/>
              <a:solidFill>
                <a:srgbClr val="0033CC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36912"/>
            <a:ext cx="3024336" cy="2542098"/>
          </a:xfrm>
          <a:prstGeom prst="round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852936"/>
            <a:ext cx="3319349" cy="2584350"/>
          </a:xfrm>
          <a:prstGeom prst="roundRect">
            <a:avLst/>
          </a:prstGeom>
          <a:ln w="12700" cmpd="sng">
            <a:solidFill>
              <a:srgbClr val="0066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" name="Прямоугольник 40"/>
          <p:cNvSpPr/>
          <p:nvPr/>
        </p:nvSpPr>
        <p:spPr>
          <a:xfrm>
            <a:off x="2771800" y="6093296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spc="50" dirty="0" smtClean="0">
                <a:ln w="11430"/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Щеглова Ирина Анатольевна</a:t>
            </a:r>
          </a:p>
          <a:p>
            <a:pPr algn="r"/>
            <a:r>
              <a:rPr lang="ru-RU" i="1" spc="50" dirty="0" smtClean="0">
                <a:ln w="11430"/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spc="50" dirty="0" smtClean="0">
                <a:ln w="11430"/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r"/>
            <a:r>
              <a:rPr lang="ru-RU" i="1" spc="50" dirty="0" smtClean="0">
                <a:ln w="11430"/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i="1" spc="50" dirty="0" err="1" smtClean="0">
                <a:ln w="11430"/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Тарасинская</a:t>
            </a:r>
            <a:r>
              <a:rPr lang="ru-RU" i="1" spc="50" dirty="0" smtClean="0">
                <a:ln w="11430"/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i="1" spc="50" dirty="0" smtClean="0">
              <a:ln w="11430"/>
              <a:solidFill>
                <a:srgbClr val="0033CC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pic>
        <p:nvPicPr>
          <p:cNvPr id="5" name="Содержимое 3" descr="Green2Print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00115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332656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spc="50" dirty="0">
                <a:ln w="11430"/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pc="50" dirty="0" smtClean="0">
                <a:ln w="11430"/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</a:t>
            </a:r>
            <a:endParaRPr lang="ru-RU" sz="3200" b="1" spc="50" dirty="0">
              <a:ln w="11430"/>
              <a:solidFill>
                <a:srgbClr val="00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98072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Можно снимать поднявшиеся пузырьки ложкой и выкладывать их на листе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ПК21_БСОШ№1\Desktop\DSC091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7128792" cy="47525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http://www.maam.ru/upload/blogs/detsad-96569-14039751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5004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2/2016/5/44183_e7d935cf5e6c7c07bec9c0a0d8722461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0"/>
            <a:ext cx="528641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2Print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332656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spc="50" dirty="0">
                <a:ln w="11430"/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spc="50" dirty="0" smtClean="0">
                <a:ln w="11430"/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</a:t>
            </a:r>
            <a:endParaRPr lang="ru-RU" sz="3200" b="1" spc="50" dirty="0">
              <a:ln w="11430"/>
              <a:solidFill>
                <a:srgbClr val="00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98072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СОЗДАНИНЕ ОТПЕЧАТКОВ ОТ МЫЛЬНЫХ ПУЗЫРЕЙ.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ПК21_БСОШ№1\Desktop\1314b29971301.560dd50ab1a47.jpg"/>
          <p:cNvPicPr/>
          <p:nvPr/>
        </p:nvPicPr>
        <p:blipFill>
          <a:blip r:embed="rId3" cstate="print"/>
          <a:srcRect l="64189"/>
          <a:stretch>
            <a:fillRect/>
          </a:stretch>
        </p:blipFill>
        <p:spPr bwMode="auto">
          <a:xfrm>
            <a:off x="755576" y="1772816"/>
            <a:ext cx="2160240" cy="3024336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C:\Users\ПК21_БСОШ№1\Desktop\1314b29971301.560dd50ab1a47.jpg"/>
          <p:cNvPicPr/>
          <p:nvPr/>
        </p:nvPicPr>
        <p:blipFill>
          <a:blip r:embed="rId3" cstate="print"/>
          <a:srcRect l="6072" t="47020" r="61385" b="662"/>
          <a:stretch>
            <a:fillRect/>
          </a:stretch>
        </p:blipFill>
        <p:spPr bwMode="auto">
          <a:xfrm>
            <a:off x="755576" y="4509120"/>
            <a:ext cx="2160240" cy="1584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К21_БСОШ№1\Desktop\s1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72816"/>
            <a:ext cx="5328592" cy="45365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844" y="0"/>
            <a:ext cx="928684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получить разноцветную бумагу  и  использовать  её   разными способами</a:t>
            </a:r>
            <a:endParaRPr lang="ru-RU" sz="2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319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Как фон для открыток, рисунков и аппликаций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772816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изготовления отдельных деталей аппликаций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714488"/>
            <a:ext cx="2389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создания рисунков, путём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дорисовывания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различных деталей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75856" y="3140968"/>
            <a:ext cx="2474926" cy="2807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3212976"/>
            <a:ext cx="2640683" cy="2716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00192" y="3212976"/>
            <a:ext cx="2528352" cy="2687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737067_tema-na-prezentac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Можно весь лист покрасить этой техникой и получится или море или аквариум. Аквариум </a:t>
            </a:r>
            <a:r>
              <a:rPr lang="ru-RU" sz="3200" dirty="0">
                <a:latin typeface="Segoe Print" pitchFamily="2" charset="0"/>
              </a:rPr>
              <a:t/>
            </a:r>
            <a:br>
              <a:rPr lang="ru-RU" sz="3200" dirty="0">
                <a:latin typeface="Segoe Print" pitchFamily="2" charset="0"/>
              </a:rPr>
            </a:br>
            <a:endParaRPr lang="ru-RU" sz="3200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://www.maam.ru/upload/blogs/ec05844676f27cff665c305e5e3b76ad.jpg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9781" y="1628800"/>
            <a:ext cx="7992888" cy="49373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97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А вы знали раньше ,что мыльными пузырями можно рисовать!? Это не только весело,увлекательно и полезно,но и еще и очень просто!Ай да,рисовать вместе с нами!&#10;&#10;Для данного творческого занятия нам понадобятся: раствор мыльных пузырей, листы разной плотности(мы использовали листы для акварели, обычные альбомные листы,картон) ,трубочки, акварель,гуашь или пищевые красители.&#10;&#10;И так ,начнем. &#10;Для начала,сделаем сами мыльными пузыри. Я делала пузыри вот по этому рецепту:&#10;- 100 мл жидкости для мытья посуды,(я брала детский шампунь )&#10;- 50 мл глицерина,(покупала в аптеке)&#10;- 300 мл дистиллированной воды,(использовала кипяченную )&#10;- 4 чайных ложки сахара.&#10;&#10;В целом,я осталась довольна получившимся раствором ,но думаю,если покопаться по-дольше, то можно найти еще лучше =) У меня просто не было времени на это ) В интернете великое множество рецептов,так что есть из чего выбрать.&#10;&#10; Разливаем наш раствор по стаканчикам , добавляем краситель (акварель/гуашь/пищевой краситель) и тщательно перемешиваем.От количества красителя будет зависит интенсивность цвета наших пузырей на бумаге. Я использовала гуашь. Трубочки можно использовать как от покупных мыльных пузырей ,так и котельные .Я  так же склеила между собой несколько трубочек  -получилась супер трубка для выдувания множества пузырей одновременно))) фото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7768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http://www.maam.ru/upload/blogs/detsad-96569-14039754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6960836" cy="56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067_tema-na-prezentac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C:\Users\ПК21_БСОШ№1\Desktop\УКЫР\DSC05737.JPG"/>
          <p:cNvPicPr/>
          <p:nvPr/>
        </p:nvPicPr>
        <p:blipFill>
          <a:blip r:embed="rId3" cstate="print"/>
          <a:srcRect l="21075" t="5980" r="17453"/>
          <a:stretch>
            <a:fillRect/>
          </a:stretch>
        </p:blipFill>
        <p:spPr bwMode="auto">
          <a:xfrm>
            <a:off x="683568" y="3429000"/>
            <a:ext cx="3600400" cy="302433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C:\Users\ПК21_БСОШ№1\Desktop\УКЫР\DSC05741.JPG"/>
          <p:cNvPicPr/>
          <p:nvPr/>
        </p:nvPicPr>
        <p:blipFill>
          <a:blip r:embed="rId4" cstate="print"/>
          <a:srcRect l="17110" t="3359" r="11304"/>
          <a:stretch>
            <a:fillRect/>
          </a:stretch>
        </p:blipFill>
        <p:spPr bwMode="auto">
          <a:xfrm>
            <a:off x="5580112" y="476672"/>
            <a:ext cx="3222852" cy="252028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C:\Users\ПК21_БСОШ№1\Desktop\УКЫР\DSC057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392488" cy="316835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C:\Users\ПК21_БСОШ№1\Desktop\УКЫР\DSC05738.JPG"/>
          <p:cNvPicPr/>
          <p:nvPr/>
        </p:nvPicPr>
        <p:blipFill>
          <a:blip r:embed="rId6" cstate="print"/>
          <a:srcRect t="11628" b="4374"/>
          <a:stretch>
            <a:fillRect/>
          </a:stretch>
        </p:blipFill>
        <p:spPr bwMode="auto">
          <a:xfrm flipH="1">
            <a:off x="611560" y="260648"/>
            <a:ext cx="4464496" cy="271340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C:\Users\ПК21_БСОШ№1\Desktop\IMG_168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373216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aam.ru/upload/blogs/detsad-96569-140397546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00703">
            <a:off x="7687035" y="4611341"/>
            <a:ext cx="1062489" cy="67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А вы знали раньше ,что мыльными пузырями можно рисовать!? Это не только весело,увлекательно и полезно,но и еще и очень просто!Ай да,рисовать вместе с нами!&#10;&#10;Для данного творческого занятия нам понадобятся: раствор мыльных пузырей, листы разной плотности(мы использовали листы для акварели, обычные альбомные листы,картон) ,трубочки, акварель,гуашь или пищевые красители.&#10;&#10;И так ,начнем. &#10;Для начала,сделаем сами мыльными пузыри. Я делала пузыри вот по этому рецепту:&#10;- 100 мл жидкости для мытья посуды,(я брала детский шампунь )&#10;- 50 мл глицерина,(покупала в аптеке)&#10;- 300 мл дистиллированной воды,(использовала кипяченную )&#10;- 4 чайных ложки сахара.&#10;&#10;В целом,я осталась довольна получившимся раствором ,но думаю,если покопаться по-дольше, то можно найти еще лучше =) У меня просто не было времени на это ) В интернете великое множество рецептов,так что есть из чего выбрать.&#10;&#10; Разливаем наш раствор по стаканчикам , добавляем краситель (акварель/гуашь/пищевой краситель) и тщательно перемешиваем.От количества красителя будет зависит интенсивность цвета наших пузырей на бумаге. Я использовала гуашь. Трубочки можно использовать как от покупных мыльных пузырей ,так и котельные .Я  так же склеила между собой несколько трубочек  -получилась супер трубка для выдувания множества пузырей одновременно))) фото 17"/>
          <p:cNvPicPr/>
          <p:nvPr/>
        </p:nvPicPr>
        <p:blipFill>
          <a:blip r:embed="rId9" cstate="print"/>
          <a:srcRect t="3329" r="16740"/>
          <a:stretch>
            <a:fillRect/>
          </a:stretch>
        </p:blipFill>
        <p:spPr bwMode="auto">
          <a:xfrm rot="272933">
            <a:off x="4375738" y="1672993"/>
            <a:ext cx="680556" cy="5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maam.ru/upload/blogs/detsad-96569-140397514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229200"/>
            <a:ext cx="61330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астер класс мыльные пузыри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486916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14" name="Рисунок 13" descr="http://50ds.ru/img/_3MO0W1R5A.jpg"/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1272750">
            <a:off x="6210964" y="1590765"/>
            <a:ext cx="812586" cy="1191557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067_tema-na-prezentac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025" y="1052736"/>
            <a:ext cx="87849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rgbClr val="000066"/>
              </a:solidFill>
              <a:latin typeface="Segoe Print" pitchFamily="2" charset="0"/>
            </a:endParaRPr>
          </a:p>
          <a:p>
            <a:pPr algn="ctr"/>
            <a:r>
              <a:rPr lang="ru-RU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Подключите свою фантазию и творите! Играйте  с размером и цветом пузырей!</a:t>
            </a:r>
            <a:endParaRPr lang="ru-RU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5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03648" y="2420888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www.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929850" cy="73152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607330" cy="1440160"/>
          </a:xfrm>
        </p:spPr>
        <p:txBody>
          <a:bodyPr>
            <a:normAutofit/>
          </a:bodyPr>
          <a:lstStyle/>
          <a:p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Нетрадиционных способов рисования большое множество. Рисовать можно всем. Интересные рисунки могут получиться, используя  разные предметы</a:t>
            </a:r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721309" y="1268760"/>
            <a:ext cx="2571768" cy="562953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по мокрому</a:t>
            </a:r>
            <a:endParaRPr lang="ru-RU" b="1" dirty="0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591271" y="3591405"/>
            <a:ext cx="1951921" cy="576014"/>
          </a:xfrm>
          <a:prstGeom prst="ellipse">
            <a:avLst/>
          </a:prstGeom>
          <a:solidFill>
            <a:srgbClr val="F37F4B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И другое</a:t>
            </a:r>
            <a:endParaRPr lang="ru-RU" b="1" dirty="0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978864" y="3342959"/>
            <a:ext cx="1571636" cy="500066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Граттаж</a:t>
            </a:r>
            <a:endParaRPr lang="ru-RU" b="1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3138061" y="2569179"/>
            <a:ext cx="1927435" cy="823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4545113" y="3053885"/>
            <a:ext cx="28803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169547" y="2914331"/>
            <a:ext cx="1714512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893603" y="3009965"/>
            <a:ext cx="977968" cy="119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5795216" y="2277826"/>
            <a:ext cx="11490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 flipV="1">
            <a:off x="4387828" y="2559507"/>
            <a:ext cx="467433" cy="5698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2950146" y="1933383"/>
            <a:ext cx="1617086" cy="777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Oval 23"/>
          <p:cNvSpPr>
            <a:spLocks noChangeArrowheads="1"/>
          </p:cNvSpPr>
          <p:nvPr/>
        </p:nvSpPr>
        <p:spPr bwMode="auto">
          <a:xfrm>
            <a:off x="1326537" y="4019773"/>
            <a:ext cx="2447925" cy="644516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расческой, </a:t>
            </a:r>
            <a:endParaRPr lang="en-US" b="1" dirty="0" smtClean="0"/>
          </a:p>
          <a:p>
            <a:pPr algn="ctr"/>
            <a:r>
              <a:rPr lang="ru-RU" b="1" dirty="0" smtClean="0"/>
              <a:t>зубной щеткой</a:t>
            </a:r>
            <a:endParaRPr lang="ru-RU" b="1" dirty="0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 flipH="1">
            <a:off x="2545545" y="2992205"/>
            <a:ext cx="2165702" cy="5001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Oval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82565" y="1196752"/>
            <a:ext cx="2380824" cy="642482"/>
          </a:xfrm>
          <a:prstGeom prst="ellipse">
            <a:avLst/>
          </a:prstGeom>
          <a:solidFill>
            <a:srgbClr val="00FFFF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Рисование </a:t>
            </a:r>
            <a:r>
              <a:rPr lang="ru-RU" sz="1800" b="1" dirty="0"/>
              <a:t>крупами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5643570" y="1802685"/>
            <a:ext cx="500066" cy="9833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249119" y="2731876"/>
            <a:ext cx="565853" cy="12936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182512" y="2229106"/>
            <a:ext cx="2955550" cy="964284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штампом </a:t>
            </a:r>
          </a:p>
          <a:p>
            <a:pPr algn="ctr"/>
            <a:r>
              <a:rPr lang="ru-RU" b="1" dirty="0" smtClean="0"/>
              <a:t>рисование тычком, оттиск) </a:t>
            </a:r>
            <a:endParaRPr lang="ru-RU" b="1" dirty="0"/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7033695" y="1937191"/>
            <a:ext cx="2000264" cy="71438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Ниткография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5441062" y="4094479"/>
            <a:ext cx="1857388" cy="56981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Кляксография</a:t>
            </a:r>
            <a:endParaRPr lang="ru-RU" b="1" dirty="0"/>
          </a:p>
        </p:txBody>
      </p:sp>
      <p:sp>
        <p:nvSpPr>
          <p:cNvPr id="34" name="Oval 11"/>
          <p:cNvSpPr txBox="1">
            <a:spLocks noChangeArrowheads="1"/>
          </p:cNvSpPr>
          <p:nvPr/>
        </p:nvSpPr>
        <p:spPr bwMode="auto">
          <a:xfrm>
            <a:off x="6962100" y="3557941"/>
            <a:ext cx="2143453" cy="642942"/>
          </a:xfrm>
          <a:prstGeom prst="ellipse">
            <a:avLst/>
          </a:prstGeom>
          <a:solidFill>
            <a:srgbClr val="00FFFF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ru-RU" b="1" dirty="0" err="1" smtClean="0"/>
              <a:t>Пластилинография</a:t>
            </a:r>
            <a:endParaRPr lang="ru-RU" b="1" dirty="0"/>
          </a:p>
        </p:txBody>
      </p:sp>
      <p:sp>
        <p:nvSpPr>
          <p:cNvPr id="37" name="Oval 11"/>
          <p:cNvSpPr txBox="1">
            <a:spLocks noChangeArrowheads="1"/>
          </p:cNvSpPr>
          <p:nvPr/>
        </p:nvSpPr>
        <p:spPr bwMode="auto">
          <a:xfrm>
            <a:off x="7007193" y="2830522"/>
            <a:ext cx="1829831" cy="597582"/>
          </a:xfrm>
          <a:prstGeom prst="ellipse">
            <a:avLst/>
          </a:prstGeom>
          <a:solidFill>
            <a:srgbClr val="00FFFF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lvl="1" algn="r"/>
            <a:r>
              <a:rPr lang="ru-RU" b="1" dirty="0" smtClean="0"/>
              <a:t>Монотипия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302965" y="1268760"/>
            <a:ext cx="2714644" cy="857256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пальцами</a:t>
            </a:r>
          </a:p>
          <a:p>
            <a:pPr algn="ctr"/>
            <a:r>
              <a:rPr lang="ru-RU" b="1" dirty="0" smtClean="0"/>
              <a:t> и ладошками</a:t>
            </a:r>
            <a:endParaRPr lang="ru-RU" b="1" dirty="0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4029646" y="2271389"/>
            <a:ext cx="2071702" cy="1071570"/>
          </a:xfrm>
          <a:prstGeom prst="ellipse">
            <a:avLst/>
          </a:prstGeom>
          <a:solidFill>
            <a:srgbClr val="EA22E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Способы </a:t>
            </a:r>
          </a:p>
          <a:p>
            <a:pPr algn="ctr"/>
            <a:r>
              <a:rPr lang="ru-RU" sz="2400" b="1" dirty="0"/>
              <a:t>изображения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2511" y="4342031"/>
            <a:ext cx="8851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 </a:t>
            </a:r>
          </a:p>
          <a:p>
            <a:endParaRPr lang="ru-RU" sz="2400" b="1" dirty="0">
              <a:solidFill>
                <a:srgbClr val="003300"/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 интересных, но сложных по технике выполнения является способ рисования с помощью лёгких: это рисование мыльными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пузырями Сейчас мы попробуем освоить эту технику. </a:t>
            </a: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 flipV="1">
            <a:off x="4387828" y="1882394"/>
            <a:ext cx="179403" cy="446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H="1">
            <a:off x="2933508" y="3193390"/>
            <a:ext cx="1350460" cy="795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9850" cy="7315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КЛАССА: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Создание условий для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навыков рисования мыльными пузырями.</a:t>
            </a:r>
          </a:p>
          <a:p>
            <a:pPr algn="ctr"/>
            <a:r>
              <a:rPr lang="ru-RU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Научить слушателей рисовать мыльными пузырями.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• Вызвать желание использовать полученные знания в работе.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• Развивать интерес к нетрадиционному рисованию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Научить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сочетать на практике несколько нетрадиционных способов в рисовании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Segoe Print" pitchFamily="2" charset="0"/>
            </a:endParaRPr>
          </a:p>
          <a:p>
            <a:endParaRPr lang="ru-RU" sz="28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3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-576704"/>
            <a:ext cx="9294345" cy="7434704"/>
          </a:xfrm>
        </p:spPr>
      </p:pic>
      <p:pic>
        <p:nvPicPr>
          <p:cNvPr id="5" name="Содержимое 3" descr="Green2Print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6704"/>
            <a:ext cx="9294345" cy="743470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572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МАТЕРИАЛЫ И ИНСТРУМЕНТЫ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24744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50800"/>
                <a:solidFill>
                  <a:srgbClr val="003300"/>
                </a:solidFill>
              </a:rPr>
              <a:t>Гуашь или акварельные краски;</a:t>
            </a:r>
          </a:p>
          <a:p>
            <a:r>
              <a:rPr lang="ru-RU" sz="3200" b="1" dirty="0" smtClean="0">
                <a:ln w="50800"/>
                <a:solidFill>
                  <a:srgbClr val="003300"/>
                </a:solidFill>
              </a:rPr>
              <a:t>Вода;</a:t>
            </a:r>
          </a:p>
          <a:p>
            <a:r>
              <a:rPr lang="ru-RU" sz="3200" b="1" dirty="0" smtClean="0">
                <a:ln w="50800"/>
                <a:solidFill>
                  <a:srgbClr val="003300"/>
                </a:solidFill>
              </a:rPr>
              <a:t>Жидкое мыло или моющее средство;</a:t>
            </a:r>
          </a:p>
          <a:p>
            <a:r>
              <a:rPr lang="ru-RU" sz="3200" b="1" dirty="0" smtClean="0">
                <a:ln w="50800"/>
                <a:solidFill>
                  <a:srgbClr val="003300"/>
                </a:solidFill>
              </a:rPr>
              <a:t>Трубочки для коктейля;</a:t>
            </a:r>
          </a:p>
          <a:p>
            <a:r>
              <a:rPr lang="ru-RU" sz="3200" b="1" dirty="0" smtClean="0">
                <a:ln w="50800"/>
                <a:solidFill>
                  <a:srgbClr val="003300"/>
                </a:solidFill>
              </a:rPr>
              <a:t>Одноразовые стаканчики;</a:t>
            </a:r>
          </a:p>
          <a:p>
            <a:r>
              <a:rPr lang="ru-RU" sz="3200" b="1" dirty="0" smtClean="0">
                <a:ln w="50800"/>
                <a:solidFill>
                  <a:srgbClr val="003300"/>
                </a:solidFill>
              </a:rPr>
              <a:t>Плотная бумага;</a:t>
            </a:r>
          </a:p>
          <a:p>
            <a:r>
              <a:rPr lang="ru-RU" sz="3200" b="1" dirty="0" smtClean="0">
                <a:ln w="50800"/>
                <a:solidFill>
                  <a:srgbClr val="003300"/>
                </a:solidFill>
              </a:rPr>
              <a:t>Салфетки. </a:t>
            </a:r>
            <a:endParaRPr lang="ru-RU" sz="3200" b="1" dirty="0">
              <a:ln w="50800"/>
              <a:solidFill>
                <a:srgbClr val="0033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6" r="698"/>
          <a:stretch>
            <a:fillRect/>
          </a:stretch>
        </p:blipFill>
        <p:spPr>
          <a:xfrm>
            <a:off x="4572000" y="2996952"/>
            <a:ext cx="4788024" cy="4018207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572659" cy="7500966"/>
          </a:xfrm>
        </p:spPr>
      </p:pic>
      <p:sp>
        <p:nvSpPr>
          <p:cNvPr id="6" name="Прямоугольник 5"/>
          <p:cNvSpPr/>
          <p:nvPr/>
        </p:nvSpPr>
        <p:spPr>
          <a:xfrm>
            <a:off x="2051720" y="476672"/>
            <a:ext cx="2705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Рецепт: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Смешиваем чайную ложку гуаши</a:t>
            </a:r>
            <a:endParaRPr lang="ru-RU" sz="2400" b="1" spc="50" dirty="0">
              <a:ln w="11430"/>
              <a:solidFill>
                <a:srgbClr val="00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7281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 чайные ложки жидкого мыла</a:t>
            </a:r>
            <a:endParaRPr lang="ru-RU" sz="2400" b="1" spc="50" dirty="0">
              <a:ln w="11430"/>
              <a:solidFill>
                <a:srgbClr val="00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3488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 чайные ложки воды</a:t>
            </a:r>
            <a:endParaRPr lang="ru-RU" sz="2400" b="1" spc="50" dirty="0">
              <a:ln w="11430"/>
              <a:solidFill>
                <a:srgbClr val="00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040560" cy="4007245"/>
          </a:xfrm>
          <a:prstGeom prst="roundRect">
            <a:avLst/>
          </a:prstGeom>
          <a:noFill/>
          <a:ln w="38100">
            <a:solidFill>
              <a:srgbClr val="006699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FF0066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260648"/>
            <a:ext cx="3071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 способ</a:t>
            </a:r>
            <a:endParaRPr lang="ru-RU" sz="3200" b="1" spc="50" dirty="0">
              <a:ln w="11430"/>
              <a:solidFill>
                <a:srgbClr val="00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8072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err="1" smtClean="0">
                <a:ln/>
                <a:solidFill>
                  <a:srgbClr val="0033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Коктельной</a:t>
            </a:r>
            <a:r>
              <a:rPr lang="ru-RU" b="1" cap="all" dirty="0" smtClean="0">
                <a:ln/>
                <a:solidFill>
                  <a:srgbClr val="0033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трубочкой взболтать раствор, а затем, не вынимая из раствора трубочку, подуть в неё, чтобы раствор начал пузыриться. </a:t>
            </a:r>
          </a:p>
          <a:p>
            <a:r>
              <a:rPr lang="ru-RU" b="1" cap="all" dirty="0" smtClean="0">
                <a:ln/>
                <a:solidFill>
                  <a:srgbClr val="0033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Когда пена поднялась, прислоняем к ней лист бумаги. </a:t>
            </a:r>
          </a:p>
          <a:p>
            <a:r>
              <a:rPr lang="ru-RU" b="1" cap="all" dirty="0" smtClean="0">
                <a:ln/>
                <a:solidFill>
                  <a:srgbClr val="0033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Вот такие отпечатки получаются на листе бумаги. Нужно дать им высохнуть.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265775" cy="3024336"/>
          </a:xfrm>
          <a:prstGeom prst="roundRect">
            <a:avLst/>
          </a:prstGeom>
          <a:noFill/>
          <a:ln w="31750">
            <a:solidFill>
              <a:srgbClr val="FF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i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018021" cy="2983381"/>
          </a:xfrm>
          <a:prstGeom prst="roundRect">
            <a:avLst/>
          </a:prstGeom>
          <a:noFill/>
          <a:ln w="3175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Green2Print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572659" cy="7500966"/>
          </a:xfrm>
          <a:prstGeom prst="rect">
            <a:avLst/>
          </a:prstGeom>
        </p:spPr>
      </p:pic>
      <p:pic>
        <p:nvPicPr>
          <p:cNvPr id="9" name="Рисунок 8" descr="C:\Users\ПК21_БСОШ№1\Desktop\УКЫР\IMG_20190215_124812.jpg"/>
          <p:cNvPicPr/>
          <p:nvPr/>
        </p:nvPicPr>
        <p:blipFill>
          <a:blip r:embed="rId3" cstate="print"/>
          <a:srcRect l="4566" r="-173" b="18329"/>
          <a:stretch>
            <a:fillRect/>
          </a:stretch>
        </p:blipFill>
        <p:spPr bwMode="auto">
          <a:xfrm rot="20171480">
            <a:off x="254122" y="503115"/>
            <a:ext cx="2875116" cy="2759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C:\Users\ПК21_БСОШ№1\Desktop\УКЫР\IMG_20190215_124747.jpg"/>
          <p:cNvPicPr/>
          <p:nvPr/>
        </p:nvPicPr>
        <p:blipFill>
          <a:blip r:embed="rId4" cstate="print"/>
          <a:srcRect r="-318" b="28736"/>
          <a:stretch>
            <a:fillRect/>
          </a:stretch>
        </p:blipFill>
        <p:spPr bwMode="auto">
          <a:xfrm rot="20185510">
            <a:off x="147372" y="4431326"/>
            <a:ext cx="3041462" cy="26345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C:\Users\ПК21_БСОШ№1\Desktop\УКЫР\IMG_20190215_124503.jpg"/>
          <p:cNvPicPr/>
          <p:nvPr/>
        </p:nvPicPr>
        <p:blipFill>
          <a:blip r:embed="rId5" cstate="print"/>
          <a:srcRect l="11870" r="-34" b="18910"/>
          <a:stretch>
            <a:fillRect/>
          </a:stretch>
        </p:blipFill>
        <p:spPr bwMode="auto">
          <a:xfrm rot="1298152">
            <a:off x="6328071" y="4382116"/>
            <a:ext cx="2593414" cy="28685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C:\Users\ПК21_БСОШ№1\Desktop\УКЫР\IMG_20190215_124526.jpg"/>
          <p:cNvPicPr/>
          <p:nvPr/>
        </p:nvPicPr>
        <p:blipFill>
          <a:blip r:embed="rId6" cstate="print"/>
          <a:srcRect r="-42" b="31366"/>
          <a:stretch>
            <a:fillRect/>
          </a:stretch>
        </p:blipFill>
        <p:spPr bwMode="auto">
          <a:xfrm rot="959758">
            <a:off x="6206789" y="342969"/>
            <a:ext cx="2891578" cy="28640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 descr="C:\Users\ПК21_БСОШ№1\Desktop\УКЫР\IMG_20190215_124619.jpg"/>
          <p:cNvPicPr/>
          <p:nvPr/>
        </p:nvPicPr>
        <p:blipFill>
          <a:blip r:embed="rId7" cstate="print"/>
          <a:srcRect l="7500" b="21175"/>
          <a:stretch>
            <a:fillRect/>
          </a:stretch>
        </p:blipFill>
        <p:spPr bwMode="auto">
          <a:xfrm>
            <a:off x="3131840" y="1772816"/>
            <a:ext cx="3528392" cy="37444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Green2Print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572659" cy="75009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Теперь можно добавить недостающие элементы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детали и появятся чебурашка, жук, медвежонок, мышка и многое другое.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docviewer.yandex.ru/htmlimage?id=hssg-3s31qbndx4aphvx1pmqgbw1gkkxiub7bypvwt3xgi217lls02e58ko63cc0lyjpfmjlp526f1shek3tqnl1p9onq1m7ux2h15uy&amp;name=62230.jpg&amp;uid=354217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7608">
            <a:off x="428156" y="4307977"/>
            <a:ext cx="2650384" cy="2125006"/>
          </a:xfrm>
          <a:prstGeom prst="round2Diag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50ds.ru/img/_3MO0W1R5A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628800"/>
            <a:ext cx="2645688" cy="2007118"/>
          </a:xfrm>
          <a:prstGeom prst="flowChartAlternateProcess">
            <a:avLst/>
          </a:prstGeom>
          <a:noFill/>
          <a:ln w="31750">
            <a:solidFill>
              <a:srgbClr val="FF0000"/>
            </a:solidFill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0679937">
            <a:off x="330906" y="1336748"/>
            <a:ext cx="1976063" cy="2768600"/>
          </a:xfrm>
          <a:prstGeom prst="round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2087746" cy="2766695"/>
          </a:xfrm>
          <a:prstGeom prst="round2DiagRect">
            <a:avLst/>
          </a:prstGeom>
          <a:solidFill>
            <a:srgbClr val="FFFFFF"/>
          </a:solidFill>
          <a:ln w="31750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http://50ds.ru/img/_3MO0W1QUJ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69"/>
          <a:stretch/>
        </p:blipFill>
        <p:spPr bwMode="auto">
          <a:xfrm rot="808967">
            <a:off x="7136241" y="1362440"/>
            <a:ext cx="1728545" cy="259943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</p:pic>
      <p:pic>
        <p:nvPicPr>
          <p:cNvPr id="14" name="Рисунок 13" descr="http://50ds.ru/img/_3MO0W1R5A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741938">
            <a:off x="6626014" y="4129546"/>
            <a:ext cx="1800200" cy="2565457"/>
          </a:xfrm>
          <a:prstGeom prst="round2DiagRect">
            <a:avLst/>
          </a:prstGeom>
          <a:noFill/>
          <a:ln w="317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698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7" name="Рисунок 6" descr="Мастер класс мыльные пузыр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399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324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Нетрадиционных способов рисования большое множество. Рисовать можно всем. Интересные рисунки могут получиться, используя  разные предметы.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Можно весь лист покрасить этой техникой и получится или море или аквариум. Аквариум  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ПК21_БОХАН</cp:lastModifiedBy>
  <cp:revision>55</cp:revision>
  <dcterms:created xsi:type="dcterms:W3CDTF">2017-05-22T19:11:02Z</dcterms:created>
  <dcterms:modified xsi:type="dcterms:W3CDTF">2024-10-20T11:14:02Z</dcterms:modified>
</cp:coreProperties>
</file>