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2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1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4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7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0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3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152A-78F3-4C18-AA14-5E5771B4DE2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4614-1C44-47BD-B808-AD37C9530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14906" r="26517" b="25992"/>
          <a:stretch/>
        </p:blipFill>
        <p:spPr bwMode="auto">
          <a:xfrm>
            <a:off x="0" y="0"/>
            <a:ext cx="9144000" cy="70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5229200"/>
            <a:ext cx="727280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4584" r="26375" b="26587"/>
          <a:stretch/>
        </p:blipFill>
        <p:spPr bwMode="auto">
          <a:xfrm>
            <a:off x="0" y="13110"/>
            <a:ext cx="9141911" cy="68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15080" r="26487" b="26894"/>
          <a:stretch/>
        </p:blipFill>
        <p:spPr bwMode="auto">
          <a:xfrm>
            <a:off x="30266" y="0"/>
            <a:ext cx="91281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5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zhela\Desktop\photo-outp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фото 5 Б класс Норильс 2020-2022\InShot_20210918_140352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40" y="108012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zhela\Desktop\InShot_20230127_103939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34" y="3910780"/>
            <a:ext cx="2931374" cy="29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8569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Как пользоваться </a:t>
            </a:r>
            <a:r>
              <a:rPr lang="ru-RU" sz="3200" b="1" u="sng" dirty="0" err="1">
                <a:solidFill>
                  <a:srgbClr val="FF0000"/>
                </a:solidFill>
              </a:rPr>
              <a:t>InShot</a:t>
            </a:r>
            <a:r>
              <a:rPr lang="ru-RU" sz="3200" b="1" u="sng" dirty="0">
                <a:solidFill>
                  <a:srgbClr val="FF0000"/>
                </a:solidFill>
              </a:rPr>
              <a:t>: краткое руководство</a:t>
            </a:r>
            <a:endParaRPr lang="ru-RU" sz="3200" b="1" dirty="0">
              <a:solidFill>
                <a:srgbClr val="FF0000"/>
              </a:solidFill>
            </a:endParaRP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1.Загрузите приложение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(приложение бесплатное).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2. Импортируйте и редактируйте видео и изображения: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протестировать приложение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выберите фото или видео, сохраненные на вашем телефоне. Как только импорт будет завершен, вы сможете редактировать свою фотографию или видео. Вы можете обрезать его, добавить фон или поиграть с другими визуальными и звуковыми эффектами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3. Используйте звук и музыку.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будет предложено добавить звуковые эффекты, эффекты голоса за кадром или музыку.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предоставляет вам возможность импортировать песню, хранящуюся на вашем устройстве, или выбрать музыку из музыкальной коллекции приложения.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того, как вы выбрали звук и музыку, вы можете регулировать громкость и интенсивность голоса за кадром и музыки, чтобы найти идеальный баланс.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4.Добавьте текст.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Теперь, когда ваше видео выглядит красиво, а звучит еще лучше, следующий экран позволяет добавлять текст по своему усмотрению. Вы можете написать свой текст, используя широкий спектр стилей шрифтов и цветовых схем. Затем вы можете перемещать текст по видео или экрану, чтобы получить правильное размещение. Вы также можете выбрать время начала и окончания, когда вы хотите, чтобы текст появлялся или исчезал в вашем видео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876" y="2606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Будьте индивидуальны с помощью ан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 добавлять в видео собственные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анимации и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придания индивидуальности и позитива.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6. Выберите разрешение.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­- это одна из проблем при создании и редактировании видео с мобильного устройства. Однако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 пользователям изменять разрешение видео в зависимости от своих потребностей.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7. Сохранить и поделиться.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Закончив редактирование фотографии или видео, просто нажмите кнопку «Сохранить».  «Когда процесс завершится, вы можете выбрать готовое видео в своей галерее, поделиться им и транслировать его прямо на свои каналы в социальных сетях. 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творческого вдохновения!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5720" r="26710" b="6250"/>
          <a:stretch/>
        </p:blipFill>
        <p:spPr bwMode="auto">
          <a:xfrm>
            <a:off x="2355985" y="2892371"/>
            <a:ext cx="4061404" cy="3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новое видео в InSh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78305" cy="344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обавить новое видео в InSh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8014"/>
            <a:ext cx="1516380" cy="328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бота в редакторе InSho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4" b="2732"/>
          <a:stretch/>
        </p:blipFill>
        <p:spPr bwMode="auto">
          <a:xfrm>
            <a:off x="3851920" y="286418"/>
            <a:ext cx="2160240" cy="3146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Работа в редакторе InSho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b="3871"/>
          <a:stretch/>
        </p:blipFill>
        <p:spPr bwMode="auto">
          <a:xfrm>
            <a:off x="6228184" y="286418"/>
            <a:ext cx="2245990" cy="3265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Как изменить в InShot размер кадр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3038" b="5477"/>
          <a:stretch/>
        </p:blipFill>
        <p:spPr bwMode="auto">
          <a:xfrm>
            <a:off x="160009" y="3773428"/>
            <a:ext cx="1697808" cy="307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Зум, задний план — регулировка с InSho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4194" r="2455"/>
          <a:stretch/>
        </p:blipFill>
        <p:spPr bwMode="auto">
          <a:xfrm>
            <a:off x="2123728" y="3773427"/>
            <a:ext cx="1984073" cy="307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Наложение музыки в InSho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4149"/>
          <a:stretch/>
        </p:blipFill>
        <p:spPr bwMode="auto">
          <a:xfrm>
            <a:off x="4211960" y="3755941"/>
            <a:ext cx="1944216" cy="3077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InShot: добавление стикеров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174"/>
          <a:stretch/>
        </p:blipFill>
        <p:spPr bwMode="auto">
          <a:xfrm>
            <a:off x="6437135" y="3752112"/>
            <a:ext cx="1828087" cy="3058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2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 добавить текст с помощью программы InSh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4421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к добавить текст с помощью программы InSh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72" y="165122"/>
            <a:ext cx="1817872" cy="333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именение эффектов, наложение фильтров в InSho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4784"/>
            <a:ext cx="1784018" cy="332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nShot: использование функции «Обрезка»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9"/>
          <a:stretch/>
        </p:blipFill>
        <p:spPr bwMode="auto">
          <a:xfrm>
            <a:off x="6156176" y="206863"/>
            <a:ext cx="1823720" cy="3294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Как удалить ненужные фрагменты с InSho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3"/>
          <a:stretch/>
        </p:blipFill>
        <p:spPr bwMode="auto">
          <a:xfrm>
            <a:off x="107504" y="3645024"/>
            <a:ext cx="1944216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Как удалить ненужные фрагменты с InSho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9"/>
          <a:stretch/>
        </p:blipFill>
        <p:spPr bwMode="auto">
          <a:xfrm>
            <a:off x="2250072" y="3645025"/>
            <a:ext cx="181787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17" y="3645025"/>
            <a:ext cx="19685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Монтаж переходов в InShot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7" b="7027"/>
          <a:stretch/>
        </p:blipFill>
        <p:spPr bwMode="auto">
          <a:xfrm>
            <a:off x="6300192" y="4338637"/>
            <a:ext cx="1971675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0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14683" r="26487" b="26587"/>
          <a:stretch/>
        </p:blipFill>
        <p:spPr bwMode="auto">
          <a:xfrm>
            <a:off x="20442" y="13207"/>
            <a:ext cx="9123558" cy="685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t="14484" r="26376" b="26136"/>
          <a:stretch/>
        </p:blipFill>
        <p:spPr bwMode="auto">
          <a:xfrm>
            <a:off x="107504" y="116632"/>
            <a:ext cx="9036496" cy="68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14584" r="26264" b="26786"/>
          <a:stretch/>
        </p:blipFill>
        <p:spPr bwMode="auto">
          <a:xfrm>
            <a:off x="-1" y="0"/>
            <a:ext cx="92368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0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14881" r="26487" b="26389"/>
          <a:stretch/>
        </p:blipFill>
        <p:spPr bwMode="auto">
          <a:xfrm>
            <a:off x="72364" y="32013"/>
            <a:ext cx="9036496" cy="675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3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4393" r="26486" b="26984"/>
          <a:stretch/>
        </p:blipFill>
        <p:spPr bwMode="auto">
          <a:xfrm>
            <a:off x="-1" y="0"/>
            <a:ext cx="91686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2" t="14881" r="26654" b="26245"/>
          <a:stretch/>
        </p:blipFill>
        <p:spPr bwMode="auto">
          <a:xfrm>
            <a:off x="14924" y="21138"/>
            <a:ext cx="9129076" cy="69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14584" r="26375" b="26388"/>
          <a:stretch/>
        </p:blipFill>
        <p:spPr bwMode="auto">
          <a:xfrm>
            <a:off x="0" y="0"/>
            <a:ext cx="9144000" cy="6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9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4962" r="26598" b="26389"/>
          <a:stretch/>
        </p:blipFill>
        <p:spPr bwMode="auto">
          <a:xfrm>
            <a:off x="26043" y="0"/>
            <a:ext cx="9141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anzhela</dc:creator>
  <cp:lastModifiedBy>anzhela</cp:lastModifiedBy>
  <cp:revision>9</cp:revision>
  <dcterms:created xsi:type="dcterms:W3CDTF">2024-02-27T11:47:53Z</dcterms:created>
  <dcterms:modified xsi:type="dcterms:W3CDTF">2024-02-27T16:31:27Z</dcterms:modified>
</cp:coreProperties>
</file>