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3" r:id="rId5"/>
    <p:sldId id="264" r:id="rId6"/>
    <p:sldId id="258" r:id="rId7"/>
    <p:sldId id="259" r:id="rId8"/>
    <p:sldId id="260" r:id="rId9"/>
    <p:sldId id="261" r:id="rId10"/>
    <p:sldId id="262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CC020F-F3FF-44B4-AFAD-5466C79138CC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6045A9-D5A2-4289-8613-28D95F804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tsait.ru/foto.php?art=k/konchalovsky/img/22&amp;n=%20&#1050;&#1086;&#1085;&#1095;&#1072;&#1083;&#1086;&#1074;&#1089;&#1082;&#1080;&#1081;%20&#1055;&#1077;&#1090;&#1088;%20&#1055;&#1077;&#1090;&#1088;&#1086;&#1074;&#1080;&#1095;.%20&#1053;&#1072;&#1090;&#1102;&#1088;&#1084;&#1086;&#1088;&#1090;.%20&#1060;&#1088;&#1091;&#1082;&#1090;&#1099;.%20191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5" y="260648"/>
            <a:ext cx="8280920" cy="584775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Пётр   Петрович   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Кончаловский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34076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Художник большой творческой одаренности и индивидуальности. Его картины, портреты, натюрморты полны жизненной силы, правдивости.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356992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Петр Петрович </a:t>
            </a:r>
            <a:r>
              <a:rPr lang="ru-RU" dirty="0" err="1">
                <a:solidFill>
                  <a:schemeClr val="bg1"/>
                </a:solidFill>
              </a:rPr>
              <a:t>Кончаловский</a:t>
            </a:r>
            <a:r>
              <a:rPr lang="ru-RU" dirty="0">
                <a:solidFill>
                  <a:schemeClr val="bg1"/>
                </a:solidFill>
              </a:rPr>
              <a:t> родился в </a:t>
            </a:r>
            <a:r>
              <a:rPr lang="ru-RU" dirty="0" smtClean="0">
                <a:solidFill>
                  <a:schemeClr val="bg1"/>
                </a:solidFill>
              </a:rPr>
              <a:t>1876 г</a:t>
            </a:r>
            <a:r>
              <a:rPr lang="ru-RU" dirty="0">
                <a:solidFill>
                  <a:schemeClr val="bg1"/>
                </a:solidFill>
              </a:rPr>
              <a:t>. в городе Славянск на Украине в семье помещика. Учился живописи в Петербургской академии художеств и в Академии </a:t>
            </a:r>
            <a:r>
              <a:rPr lang="ru-RU" dirty="0" err="1">
                <a:solidFill>
                  <a:schemeClr val="bg1"/>
                </a:solidFill>
              </a:rPr>
              <a:t>Жюлиана</a:t>
            </a:r>
            <a:r>
              <a:rPr lang="ru-RU" dirty="0">
                <a:solidFill>
                  <a:schemeClr val="bg1"/>
                </a:solidFill>
              </a:rPr>
              <a:t> в Париже. В творчестве П. П. </a:t>
            </a:r>
            <a:r>
              <a:rPr lang="ru-RU" dirty="0" err="1">
                <a:solidFill>
                  <a:schemeClr val="bg1"/>
                </a:solidFill>
              </a:rPr>
              <a:t>Кончаловского</a:t>
            </a:r>
            <a:r>
              <a:rPr lang="ru-RU" dirty="0">
                <a:solidFill>
                  <a:schemeClr val="bg1"/>
                </a:solidFill>
              </a:rPr>
              <a:t> ощущается значительное влияние тестя художника, знаменитого живописца В. И. Сурикова, а также французского импрессиониста П. Сезанна.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https://avatars.dzeninfra.ru/get-zen_doc/10312763/pub_64bb0c53847f4b74ee8e9906_64bb0c892a802f58ebe7d9b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52839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rcy;&amp;tcy;&amp;icy;&amp;ncy;&amp;acy; &amp;Kcy;&amp;ocy;&amp;ncy;&amp;chcy;&amp;acy;&amp;lcy;&amp;ocy;&amp;vcy;&amp;scy;&amp;kcy;&amp;ocy;&amp;gcy;&amp;ocy; «&amp;Scy;&amp;icy;&amp;rcy;&amp;iecy;&amp;ncy;&amp;softcy; &amp;vcy; &amp;kcy;&amp;ocy;&amp;rcy;&amp;zcy;&amp;icy;&amp;ncy;&amp;iecy;» 5 &amp;kcy;&amp;lcy;&amp;acy;&amp;scy;&amp;s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5365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4221088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«В этом букете все живет, цветет и радуется», ‒ это слова знаменитого русского художника П.П. </a:t>
            </a:r>
            <a:r>
              <a:rPr lang="ru-RU" sz="2000" dirty="0" err="1" smtClean="0">
                <a:solidFill>
                  <a:schemeClr val="bg1"/>
                </a:solidFill>
              </a:rPr>
              <a:t>Кончаловского</a:t>
            </a:r>
            <a:r>
              <a:rPr lang="ru-RU" sz="2000" dirty="0" smtClean="0">
                <a:solidFill>
                  <a:schemeClr val="bg1"/>
                </a:solidFill>
              </a:rPr>
              <a:t> о своей картине «Сирень в корзине». Признанный мастер натюрморта, он очень любил цветы, а сирень просто обожал и большое количество своих работ посвятил именно ей.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24744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Представленный на ней букет поражает воображение зрителя яркостью и выразительностью. Это не единственное полотно с изображением сирени, Петр Петрович немало своих работ посвятил ей.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rcy;&amp;tcy;&amp;icy;&amp;ncy;&amp;acy; &amp;Kcy;&amp;ocy;&amp;ncy;&amp;chcy;&amp;acy;&amp;lcy;&amp;ocy;&amp;vcy;&amp;scy;&amp;kcy;&amp;ocy;&amp;gcy;&amp;ocy; «&amp;Scy;&amp;icy;&amp;rcy;&amp;iecy;&amp;ncy;&amp;softcy; &amp;vcy; &amp;kcy;&amp;ocy;&amp;rcy;&amp;zcy;&amp;icy;&amp;ncy;&amp;iecy;» 5 &amp;kcy;&amp;lcy;&amp;acy;&amp;scy;&amp;s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48245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52120" y="1268760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полотне изображен роскошный букет сирени, помещенный в плетеную корзину.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564904"/>
            <a:ext cx="3635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Пышный букет сирени на холсте изображен мастерски. Переливы лилового, белого, сиреневого, красного, бордового и голубого цветов создают множество оттенков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509120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Большие пышные ветви сирени стоят на столе, в простой грубой корзине, сплетенной из прутьев. Свежая зелень листьев говорит о том, что срезали веточки совсем недавно. Мелкие цветки сплелись между собой лепестками и спелыми гроздьями свисают вниз.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43711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Любоваться на букет, изображенный на полотне, можно бесконечно. Глядя на композицию из белых, лиловых, розовых и голубых соцветий, дополненных изумрудно-зелеными листьями, можно почувствовать легкий, едва ощутимый запах свежей сирени, согретой теплыми лучами солнца.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&amp;kcy;&amp;acy;&amp;rcy;&amp;tcy;&amp;icy;&amp;ncy;&amp;acy; &amp;Kcy;&amp;ocy;&amp;ncy;&amp;chcy;&amp;acy;&amp;lcy;&amp;ocy;&amp;vcy;&amp;scy;&amp;kcy;&amp;ocy;&amp;gcy;&amp;ocy; «&amp;Scy;&amp;icy;&amp;rcy;&amp;iecy;&amp;ncy;&amp;softcy; &amp;vcy; &amp;kcy;&amp;ocy;&amp;rcy;&amp;zcy;&amp;icy;&amp;ncy;&amp;iecy;» 5 &amp;kcy;&amp;lcy;&amp;acy;&amp;scy;&amp;s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112568" cy="39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24128" y="90872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Когда смотришь на холст, поднимается настроение, и кажется, что за окном весна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rcy;&amp;tcy;&amp;icy;&amp;ncy;&amp;acy; &amp;Kcy;&amp;ocy;&amp;ncy;&amp;chcy;&amp;acy;&amp;lcy;&amp;ocy;&amp;vcy;&amp;scy;&amp;kcy;&amp;ocy;&amp;gcy;&amp;ocy; «&amp;Scy;&amp;icy;&amp;rcy;&amp;iecy;&amp;ncy;&amp;softcy; &amp;vcy; &amp;kcy;&amp;ocy;&amp;rcy;&amp;zcy;&amp;icy;&amp;ncy;&amp;iecy;» 5 &amp;kcy;&amp;lcy;&amp;acy;&amp;scy;&amp;s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60486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1619672" y="516416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</a:rPr>
              <a:t>«В цветах есть всё, что существует в природе, только в более утончённых и сложных формах, и в каждом цветке, а особенно в сирени или букете полевых цветов, надо разбираться, как в лесной чаще».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0324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I</a:t>
            </a:r>
            <a:r>
              <a:rPr lang="ru-RU" sz="2400" dirty="0" smtClean="0">
                <a:solidFill>
                  <a:schemeClr val="bg1"/>
                </a:solidFill>
              </a:rPr>
              <a:t>. П.П. </a:t>
            </a:r>
            <a:r>
              <a:rPr lang="ru-RU" sz="2400" dirty="0" err="1" smtClean="0">
                <a:solidFill>
                  <a:schemeClr val="bg1"/>
                </a:solidFill>
              </a:rPr>
              <a:t>Кончаловский</a:t>
            </a:r>
            <a:r>
              <a:rPr lang="ru-RU" sz="2400" dirty="0" smtClean="0">
                <a:solidFill>
                  <a:schemeClr val="bg1"/>
                </a:solidFill>
              </a:rPr>
              <a:t> – мастер изображения цветов.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II. Чудесный букет сирени.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1. Цвет.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2. Гроздья.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3. Листья.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4. Корзина 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III. “В букете все живет, цветет и радуется”.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&amp;kcy;&amp;acy;&amp;rcy;&amp;tcy;&amp;icy;&amp;ncy;&amp;acy; &amp;Kcy;&amp;ocy;&amp;ncy;&amp;chcy;&amp;acy;&amp;lcy;&amp;ocy;&amp;vcy;&amp;scy;&amp;kcy;&amp;ocy;&amp;gcy;&amp;ocy; «&amp;Scy;&amp;icy;&amp;rcy;&amp;iecy;&amp;ncy;&amp;softcy; &amp;vcy; &amp;kcy;&amp;ocy;&amp;rcy;&amp;zcy;&amp;icy;&amp;ncy;&amp;iecy;» 5 &amp;kcy;&amp;lcy;&amp;acy;&amp;scy;&amp;s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20888"/>
            <a:ext cx="50405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hareslide.ru/img/thumbs/789b842733cf980c28160c9d23283304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42792" cy="1044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Натюрморт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2409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Натюрморт</a:t>
            </a:r>
            <a:r>
              <a:rPr lang="ru-RU" sz="2400" dirty="0" smtClean="0"/>
              <a:t>- </a:t>
            </a:r>
            <a:r>
              <a:rPr lang="ru-RU" sz="2400" dirty="0" smtClean="0">
                <a:solidFill>
                  <a:schemeClr val="bg1"/>
                </a:solidFill>
              </a:rPr>
              <a:t>от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франц. 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 err="1" smtClean="0">
                <a:solidFill>
                  <a:schemeClr val="bg1"/>
                </a:solidFill>
              </a:rPr>
              <a:t>натюр</a:t>
            </a:r>
            <a:r>
              <a:rPr lang="ru-RU" sz="2400" dirty="0" smtClean="0">
                <a:solidFill>
                  <a:schemeClr val="bg1"/>
                </a:solidFill>
              </a:rPr>
              <a:t>»            «</a:t>
            </a:r>
            <a:r>
              <a:rPr lang="ru-RU" sz="2400" dirty="0" err="1" smtClean="0">
                <a:solidFill>
                  <a:schemeClr val="bg1"/>
                </a:solidFill>
              </a:rPr>
              <a:t>морт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(природа)     (мёртвый)  </a:t>
            </a:r>
            <a:r>
              <a:rPr lang="ru-RU" sz="2400" dirty="0" smtClean="0">
                <a:solidFill>
                  <a:srgbClr val="C00000"/>
                </a:solidFill>
              </a:rPr>
              <a:t>«мёртвая природа»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59936" cy="28083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Натюрморт – это один из жанров в живописи. На картинах изображались крупным планом предметы: цветы, утварь, фрукты, дичь, рыба.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115616" y="1916832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411760" y="1988840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http://www.artsait.ru/art/k/konchalovsky/img/22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1953 Две розы и ягоды шиповника. 39х46 ЧС - Кончаловский Петр Петро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381642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Признанный мастер натюрморта, </a:t>
            </a:r>
            <a:r>
              <a:rPr lang="ru-RU" sz="2000" dirty="0" smtClean="0">
                <a:solidFill>
                  <a:schemeClr val="bg1"/>
                </a:solidFill>
              </a:rPr>
              <a:t>                         П. П. </a:t>
            </a:r>
            <a:r>
              <a:rPr lang="ru-RU" sz="2000" dirty="0" err="1" smtClean="0">
                <a:solidFill>
                  <a:schemeClr val="bg1"/>
                </a:solidFill>
              </a:rPr>
              <a:t>Кончаловский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очень любил цветы, а сирень просто обожал и </a:t>
            </a:r>
            <a:r>
              <a:rPr lang="ru-RU" sz="2000" dirty="0" smtClean="0">
                <a:solidFill>
                  <a:schemeClr val="bg1"/>
                </a:solidFill>
              </a:rPr>
              <a:t>с удовольствием её рисовал.</a:t>
            </a:r>
            <a:r>
              <a:rPr lang="ru-RU" sz="2000" dirty="0" smtClean="0"/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irc_mi" descr="http://www.calend.ru/img/content_events/i1/14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764704"/>
            <a:ext cx="36724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1556793"/>
            <a:ext cx="460851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пишу цветы, как музыкант играет гаммы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s://avatars.mds.yandex.net/i?id=758c585bc623f85bcd1b91fed4ea76549830bcf3-1061195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38766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908720"/>
            <a:ext cx="4464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Художник </a:t>
            </a:r>
            <a:r>
              <a:rPr lang="ru-RU" b="1" dirty="0">
                <a:solidFill>
                  <a:schemeClr val="bg1"/>
                </a:solidFill>
              </a:rPr>
              <a:t>писал цветы так, что кажется, они сохраняют не только свежесть своих красок, но и свой аромат. П.П. </a:t>
            </a:r>
            <a:r>
              <a:rPr lang="ru-RU" b="1" dirty="0" err="1">
                <a:solidFill>
                  <a:schemeClr val="bg1"/>
                </a:solidFill>
              </a:rPr>
              <a:t>Кончаловский</a:t>
            </a:r>
            <a:r>
              <a:rPr lang="ru-RU" b="1" dirty="0">
                <a:solidFill>
                  <a:schemeClr val="bg1"/>
                </a:solidFill>
              </a:rPr>
              <a:t> говорил, что в “цветах есть все, что существует в природе, только в более утонченных и сложных формах, и в каждом цветке, а особенно в сирени или букете полевых цветов, надо разбираться, как в какой-нибудь лесной чаще”.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avatars.mds.yandex.net/i?id=3608ba6515dc6e97d6be4c97e9efd1011c816ef4-1010632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21196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2eb919494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6433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39952" y="620688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Легенда о сирени.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   Молодой Пан, бог лесов и лугов, повстречал однажды прекрасную речную нимфу </a:t>
            </a:r>
            <a:r>
              <a:rPr lang="ru-RU" sz="2000" dirty="0" err="1" smtClean="0">
                <a:solidFill>
                  <a:schemeClr val="bg1"/>
                </a:solidFill>
              </a:rPr>
              <a:t>Сирингу</a:t>
            </a:r>
            <a:r>
              <a:rPr lang="ru-RU" sz="2000" dirty="0" smtClean="0">
                <a:solidFill>
                  <a:schemeClr val="bg1"/>
                </a:solidFill>
              </a:rPr>
              <a:t> – нежную вестницу утренней зари. И так залюбовался её нежной грацией и красотой, что забыл о своих забавах. Решил Пан заговорить с </a:t>
            </a:r>
            <a:r>
              <a:rPr lang="ru-RU" sz="2000" dirty="0" err="1" smtClean="0">
                <a:solidFill>
                  <a:schemeClr val="bg1"/>
                </a:solidFill>
              </a:rPr>
              <a:t>Сирингой</a:t>
            </a:r>
            <a:r>
              <a:rPr lang="ru-RU" sz="2000" dirty="0" smtClean="0">
                <a:solidFill>
                  <a:schemeClr val="bg1"/>
                </a:solidFill>
              </a:rPr>
              <a:t>, но та испугалась и убежала. Пан побежал следом, желая её успокоить, но нимфа неожиданно превратилась в благоухающий куст с нежными лиловыми цветами.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Так имя </a:t>
            </a:r>
            <a:r>
              <a:rPr lang="ru-RU" sz="2000" dirty="0" err="1" smtClean="0">
                <a:solidFill>
                  <a:schemeClr val="bg1"/>
                </a:solidFill>
              </a:rPr>
              <a:t>Сиринги</a:t>
            </a:r>
            <a:r>
              <a:rPr lang="ru-RU" sz="2000" dirty="0" smtClean="0">
                <a:solidFill>
                  <a:schemeClr val="bg1"/>
                </a:solidFill>
              </a:rPr>
              <a:t> и дало название дереву – сирень.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rcy;&amp;tcy;&amp;icy;&amp;ncy;&amp;acy; &amp;Kcy;&amp;ocy;&amp;ncy;&amp;chcy;&amp;acy;&amp;lcy;&amp;ocy;&amp;vcy;&amp;scy;&amp;kcy;&amp;ocy;&amp;gcy;&amp;ocy; «&amp;Scy;&amp;icy;&amp;rcy;&amp;iecy;&amp;ncy;&amp;softcy; &amp;vcy; &amp;kcy;&amp;ocy;&amp;rcy;&amp;zcy;&amp;icy;&amp;ncy;&amp;iecy;» 5 &amp;kcy;&amp;lcy;&amp;acy;&amp;scy;&amp;s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0486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5229493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/>
              <a:t>«В этом букете все живет, цветет и радуется», ‒ это слова знаменитого русского художника П.П. </a:t>
            </a:r>
            <a:r>
              <a:rPr lang="ru-RU" sz="2000" dirty="0" err="1"/>
              <a:t>Кончаловского</a:t>
            </a:r>
            <a:r>
              <a:rPr lang="ru-RU" sz="2000" dirty="0"/>
              <a:t> о своей картине </a:t>
            </a:r>
            <a:r>
              <a:rPr lang="ru-RU" sz="2000" dirty="0">
                <a:solidFill>
                  <a:schemeClr val="bg1"/>
                </a:solidFill>
              </a:rPr>
              <a:t>«Сирень в корзине».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rcy;&amp;tcy;&amp;icy;&amp;ncy;&amp;acy; &amp;Kcy;&amp;ocy;&amp;ncy;&amp;chcy;&amp;acy;&amp;lcy;&amp;ocy;&amp;vcy;&amp;scy;&amp;kcy;&amp;ocy;&amp;gcy;&amp;ocy; «&amp;Scy;&amp;icy;&amp;rcy;&amp;iecy;&amp;ncy;&amp;softcy; &amp;vcy; &amp;kcy;&amp;ocy;&amp;rcy;&amp;zcy;&amp;icy;&amp;ncy;&amp;iecy;» 5 &amp;kcy;&amp;lcy;&amp;acy;&amp;scy;&amp;s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4644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4048" y="620688"/>
            <a:ext cx="345638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</a:rPr>
              <a:t>На картине изображён букет сирени, помещённый в плетёную корзину.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Какие прилагательные можно подобрать, чтобы описать букет? (роскошный, пышный)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  Опишите грозди сирени (нежные, пышные, ароматные, развесистые…)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Цвет сирени в корзине (белые</a:t>
            </a:r>
            <a:r>
              <a:rPr lang="ru-RU" sz="2000" dirty="0">
                <a:solidFill>
                  <a:schemeClr val="bg1"/>
                </a:solidFill>
              </a:rPr>
              <a:t>, розовые, фиолетовые </a:t>
            </a:r>
            <a:r>
              <a:rPr lang="ru-RU" sz="2000" dirty="0" smtClean="0">
                <a:solidFill>
                  <a:schemeClr val="bg1"/>
                </a:solidFill>
              </a:rPr>
              <a:t>, лиловые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smtClean="0">
                <a:solidFill>
                  <a:schemeClr val="bg1"/>
                </a:solidFill>
              </a:rPr>
              <a:t>сиреневые, красные, бордовые </a:t>
            </a:r>
            <a:r>
              <a:rPr lang="ru-RU" sz="2000" dirty="0">
                <a:solidFill>
                  <a:schemeClr val="bg1"/>
                </a:solidFill>
              </a:rPr>
              <a:t>и </a:t>
            </a:r>
            <a:r>
              <a:rPr lang="ru-RU" sz="2000" dirty="0" smtClean="0">
                <a:solidFill>
                  <a:schemeClr val="bg1"/>
                </a:solidFill>
              </a:rPr>
              <a:t>голубые оттенки)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Как художник показал, что сирень свежая, только что срезанная?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157192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Роскошные грозди сирени кажутся влажными и тяжелыми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rcy;&amp;tcy;&amp;icy;&amp;ncy;&amp;acy; &amp;Kcy;&amp;ocy;&amp;ncy;&amp;chcy;&amp;acy;&amp;lcy;&amp;ocy;&amp;vcy;&amp;scy;&amp;kcy;&amp;ocy;&amp;gcy;&amp;ocy; «&amp;Scy;&amp;icy;&amp;rcy;&amp;iecy;&amp;ncy;&amp;softcy; &amp;vcy; &amp;kcy;&amp;ocy;&amp;rcy;&amp;zcy;&amp;icy;&amp;ncy;&amp;iecy;» 5 &amp;kcy;&amp;lcy;&amp;acy;&amp;scy;&amp;s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46085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художник изобразил сирень? Тщательно  ли он выписывает  каждый цветочек и листок?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90336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Мелкие </a:t>
            </a:r>
            <a:r>
              <a:rPr lang="ru-RU" dirty="0">
                <a:solidFill>
                  <a:schemeClr val="bg1"/>
                </a:solidFill>
              </a:rPr>
              <a:t>цветки сплелись между собой лепестками и спелыми гроздьями свисают вниз. Цветочки распустились еще не все, можно увидеть </a:t>
            </a:r>
            <a:r>
              <a:rPr lang="ru-RU" dirty="0" smtClean="0">
                <a:solidFill>
                  <a:schemeClr val="bg1"/>
                </a:solidFill>
              </a:rPr>
              <a:t>крошечные </a:t>
            </a:r>
            <a:r>
              <a:rPr lang="ru-RU" dirty="0">
                <a:solidFill>
                  <a:schemeClr val="bg1"/>
                </a:solidFill>
              </a:rPr>
              <a:t>бутоны. 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115616" y="4942620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Любоваться на букет, изображенный на полотне, можно бесконечно. Глядя на композицию из белых, лиловых, розовых и голубых соцветий, дополненных изумрудно-зелеными листьями, можно почувствовать легкий, едва ощутимый запах свежей сирени, согретой теплыми лучами солнца.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rcy;&amp;tcy;&amp;icy;&amp;ncy;&amp;acy; &amp;Kcy;&amp;ocy;&amp;ncy;&amp;chcy;&amp;acy;&amp;lcy;&amp;ocy;&amp;vcy;&amp;scy;&amp;kcy;&amp;ocy;&amp;gcy;&amp;ocy; «&amp;Scy;&amp;icy;&amp;rcy;&amp;iecy;&amp;ncy;&amp;softcy; &amp;vcy; &amp;kcy;&amp;ocy;&amp;rcy;&amp;zcy;&amp;icy;&amp;ncy;&amp;iecy;» 5 &amp;kcy;&amp;lcy;&amp;acy;&amp;scy;&amp;s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5365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92080" y="3861048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chemeClr val="bg1"/>
                </a:solidFill>
              </a:rPr>
              <a:t>Эта чудесная сирень создает у нас хорошее настроение, напоминает о весне и солнце, о красоте природы. Мы понимаем, что такую картину мог написать человек, который очень любит природу.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4868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Почувствовали ли вы восхищение художника щедрой природой?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Какой человек мог написать такую картину?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99910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Свежая зелень листьев говорит о том, что срезали веточки совсем недавно.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</TotalTime>
  <Words>862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Натюрморт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МАОУ СОШ №8 г.Шарыпово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Админ</cp:lastModifiedBy>
  <cp:revision>18</cp:revision>
  <dcterms:created xsi:type="dcterms:W3CDTF">2016-02-08T19:43:58Z</dcterms:created>
  <dcterms:modified xsi:type="dcterms:W3CDTF">2024-03-26T14:06:21Z</dcterms:modified>
</cp:coreProperties>
</file>