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3" r:id="rId5"/>
    <p:sldId id="259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9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3C71"/>
    <a:srgbClr val="16628C"/>
    <a:srgbClr val="ECE5DD"/>
    <a:srgbClr val="F7ACB6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3" autoAdjust="0"/>
    <p:restoredTop sz="94151" autoAdjust="0"/>
  </p:normalViewPr>
  <p:slideViewPr>
    <p:cSldViewPr snapToGrid="0">
      <p:cViewPr varScale="1">
        <p:scale>
          <a:sx n="96" d="100"/>
          <a:sy n="96" d="100"/>
        </p:scale>
        <p:origin x="-101" y="-1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5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63DB5-F8B4-44A0-A8B2-A4477792EB6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772921-9A41-4E25-9793-12F1C87A8F44}">
      <dgm:prSet phldrT="[Текст]" custT="1"/>
      <dgm:spPr>
        <a:solidFill>
          <a:srgbClr val="093C71"/>
        </a:solidFill>
      </dgm:spPr>
      <dgm:t>
        <a:bodyPr/>
        <a:lstStyle/>
        <a:p>
          <a:r>
            <a:rPr lang="ru-RU" sz="2800" b="1" dirty="0" smtClean="0"/>
            <a:t>Учёт особенностей, способностей и потребностей обучающихся</a:t>
          </a:r>
          <a:endParaRPr lang="ru-RU" sz="2800" b="1" dirty="0"/>
        </a:p>
      </dgm:t>
    </dgm:pt>
    <dgm:pt modelId="{4E7CDFE8-E92C-4BC0-85D6-77D79A4BA417}" type="parTrans" cxnId="{3EE8CF3E-88AD-493A-899C-DB43507D229C}">
      <dgm:prSet/>
      <dgm:spPr/>
      <dgm:t>
        <a:bodyPr/>
        <a:lstStyle/>
        <a:p>
          <a:endParaRPr lang="ru-RU"/>
        </a:p>
      </dgm:t>
    </dgm:pt>
    <dgm:pt modelId="{9BED410E-E520-43C5-89CE-85ECE55BED9A}" type="sibTrans" cxnId="{3EE8CF3E-88AD-493A-899C-DB43507D229C}">
      <dgm:prSet/>
      <dgm:spPr/>
      <dgm:t>
        <a:bodyPr/>
        <a:lstStyle/>
        <a:p>
          <a:endParaRPr lang="ru-RU"/>
        </a:p>
      </dgm:t>
    </dgm:pt>
    <dgm:pt modelId="{A0D47AEF-E48B-4414-BA36-5608A95D02A1}">
      <dgm:prSet phldrT="[Текст]" custT="1"/>
      <dgm:spPr>
        <a:solidFill>
          <a:srgbClr val="093C71"/>
        </a:solidFill>
      </dgm:spPr>
      <dgm:t>
        <a:bodyPr/>
        <a:lstStyle/>
        <a:p>
          <a:r>
            <a:rPr lang="ru-RU" sz="2800" b="1" dirty="0" smtClean="0"/>
            <a:t>Необходимость в специальном </a:t>
          </a:r>
          <a:r>
            <a:rPr lang="ru-RU" sz="2800" b="1" dirty="0" err="1" smtClean="0"/>
            <a:t>мультимедийном</a:t>
          </a:r>
          <a:r>
            <a:rPr lang="ru-RU" sz="2800" b="1" dirty="0" smtClean="0"/>
            <a:t> оборудовании</a:t>
          </a:r>
          <a:endParaRPr lang="ru-RU" sz="2800" b="1" dirty="0"/>
        </a:p>
      </dgm:t>
    </dgm:pt>
    <dgm:pt modelId="{20727814-B6FE-4E4C-8974-8B0626AECF1B}" type="parTrans" cxnId="{F93AD537-DDF6-4A6D-8BC6-90E5ADD54571}">
      <dgm:prSet/>
      <dgm:spPr/>
      <dgm:t>
        <a:bodyPr/>
        <a:lstStyle/>
        <a:p>
          <a:endParaRPr lang="ru-RU"/>
        </a:p>
      </dgm:t>
    </dgm:pt>
    <dgm:pt modelId="{6375F7C8-43D0-4569-AD1D-52B771E2E421}" type="sibTrans" cxnId="{F93AD537-DDF6-4A6D-8BC6-90E5ADD54571}">
      <dgm:prSet/>
      <dgm:spPr/>
      <dgm:t>
        <a:bodyPr/>
        <a:lstStyle/>
        <a:p>
          <a:endParaRPr lang="ru-RU"/>
        </a:p>
      </dgm:t>
    </dgm:pt>
    <dgm:pt modelId="{A1916EDF-A731-4D15-A8D7-8D0D05637657}">
      <dgm:prSet phldrT="[Текст]" custT="1"/>
      <dgm:spPr>
        <a:solidFill>
          <a:srgbClr val="093C71"/>
        </a:solidFill>
      </dgm:spPr>
      <dgm:t>
        <a:bodyPr/>
        <a:lstStyle/>
        <a:p>
          <a:r>
            <a:rPr lang="ru-RU" sz="2800" b="1" dirty="0" smtClean="0"/>
            <a:t>Активное включение в образовательный процесс родителей обучающихся</a:t>
          </a:r>
          <a:endParaRPr lang="ru-RU" sz="2800" b="1" dirty="0"/>
        </a:p>
      </dgm:t>
    </dgm:pt>
    <dgm:pt modelId="{3E8DD9C7-C367-4614-8DBA-6102936E1A3B}" type="parTrans" cxnId="{9C16298A-5A54-443E-8264-8AD6ACB21C74}">
      <dgm:prSet/>
      <dgm:spPr/>
      <dgm:t>
        <a:bodyPr/>
        <a:lstStyle/>
        <a:p>
          <a:endParaRPr lang="ru-RU"/>
        </a:p>
      </dgm:t>
    </dgm:pt>
    <dgm:pt modelId="{1E11F747-45D9-4664-B8F4-C4E577D8976A}" type="sibTrans" cxnId="{9C16298A-5A54-443E-8264-8AD6ACB21C74}">
      <dgm:prSet/>
      <dgm:spPr/>
      <dgm:t>
        <a:bodyPr/>
        <a:lstStyle/>
        <a:p>
          <a:endParaRPr lang="ru-RU"/>
        </a:p>
      </dgm:t>
    </dgm:pt>
    <dgm:pt modelId="{718FEC77-A425-4473-BB1A-9F6BA96C137A}">
      <dgm:prSet phldrT="[Текст]" custT="1"/>
      <dgm:spPr>
        <a:solidFill>
          <a:srgbClr val="093C71"/>
        </a:solidFill>
      </dgm:spPr>
      <dgm:t>
        <a:bodyPr/>
        <a:lstStyle/>
        <a:p>
          <a:r>
            <a:rPr lang="ru-RU" sz="2900" b="1" baseline="0" dirty="0" smtClean="0"/>
            <a:t>Использование в обучении современных информационно-коммуникационных технологий</a:t>
          </a:r>
          <a:endParaRPr lang="ru-RU" sz="2900" b="1" baseline="0" dirty="0"/>
        </a:p>
      </dgm:t>
    </dgm:pt>
    <dgm:pt modelId="{86714B22-5F71-47FF-93EA-0A83DB85E2CD}" type="parTrans" cxnId="{01EE6561-29E8-46AC-A689-7466A8549D76}">
      <dgm:prSet/>
      <dgm:spPr/>
      <dgm:t>
        <a:bodyPr/>
        <a:lstStyle/>
        <a:p>
          <a:endParaRPr lang="ru-RU"/>
        </a:p>
      </dgm:t>
    </dgm:pt>
    <dgm:pt modelId="{BB934146-C05C-4876-A9E9-B11DCD5F0898}" type="sibTrans" cxnId="{01EE6561-29E8-46AC-A689-7466A8549D76}">
      <dgm:prSet/>
      <dgm:spPr/>
      <dgm:t>
        <a:bodyPr/>
        <a:lstStyle/>
        <a:p>
          <a:endParaRPr lang="ru-RU"/>
        </a:p>
      </dgm:t>
    </dgm:pt>
    <dgm:pt modelId="{56316050-4860-4526-A7D6-411CD16E14E1}" type="pres">
      <dgm:prSet presAssocID="{38163DB5-F8B4-44A0-A8B2-A4477792EB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F7934-82DC-4828-82FB-B36869ED99D1}" type="pres">
      <dgm:prSet presAssocID="{38163DB5-F8B4-44A0-A8B2-A4477792EB6F}" presName="diamond" presStyleLbl="bgShp" presStyleIdx="0" presStyleCnt="1"/>
      <dgm:spPr/>
    </dgm:pt>
    <dgm:pt modelId="{0F9807B5-E40F-468A-B574-4B9FA4B1E67F}" type="pres">
      <dgm:prSet presAssocID="{38163DB5-F8B4-44A0-A8B2-A4477792EB6F}" presName="quad1" presStyleLbl="node1" presStyleIdx="0" presStyleCnt="4" custScaleX="315411" custScaleY="119087" custLinFactX="-24213" custLinFactNeighborX="-100000" custLinFactNeighborY="-13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D760F-551F-41D0-86F1-09E837281470}" type="pres">
      <dgm:prSet presAssocID="{38163DB5-F8B4-44A0-A8B2-A4477792EB6F}" presName="quad2" presStyleLbl="node1" presStyleIdx="1" presStyleCnt="4" custScaleX="320202" custScaleY="123532" custLinFactX="46672" custLinFactNeighborX="100000" custLinFactNeighborY="-26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7638F-01DD-4D9F-8E01-CC442145C728}" type="pres">
      <dgm:prSet presAssocID="{38163DB5-F8B4-44A0-A8B2-A4477792EB6F}" presName="quad3" presStyleLbl="node1" presStyleIdx="2" presStyleCnt="4" custScaleX="312882" custScaleY="125514" custLinFactX="-23349" custLinFactNeighborX="-100000" custLinFactNeighborY="14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5BFB-11BC-4717-BD13-67E6E1A42050}" type="pres">
      <dgm:prSet presAssocID="{38163DB5-F8B4-44A0-A8B2-A4477792EB6F}" presName="quad4" presStyleLbl="node1" presStyleIdx="3" presStyleCnt="4" custScaleX="311428" custScaleY="125401" custLinFactX="16885" custLinFactNeighborX="100000" custLinFactNeighborY="12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F3C4B-CA4E-4752-A9BB-32222A0C6BA0}" type="presOf" srcId="{A0D47AEF-E48B-4414-BA36-5608A95D02A1}" destId="{163D760F-551F-41D0-86F1-09E837281470}" srcOrd="0" destOrd="0" presId="urn:microsoft.com/office/officeart/2005/8/layout/matrix3"/>
    <dgm:cxn modelId="{9C16298A-5A54-443E-8264-8AD6ACB21C74}" srcId="{38163DB5-F8B4-44A0-A8B2-A4477792EB6F}" destId="{A1916EDF-A731-4D15-A8D7-8D0D05637657}" srcOrd="2" destOrd="0" parTransId="{3E8DD9C7-C367-4614-8DBA-6102936E1A3B}" sibTransId="{1E11F747-45D9-4664-B8F4-C4E577D8976A}"/>
    <dgm:cxn modelId="{80E15B8A-C1F0-4BF7-9156-D2A35BBABE90}" type="presOf" srcId="{78772921-9A41-4E25-9793-12F1C87A8F44}" destId="{0F9807B5-E40F-468A-B574-4B9FA4B1E67F}" srcOrd="0" destOrd="0" presId="urn:microsoft.com/office/officeart/2005/8/layout/matrix3"/>
    <dgm:cxn modelId="{F93AD537-DDF6-4A6D-8BC6-90E5ADD54571}" srcId="{38163DB5-F8B4-44A0-A8B2-A4477792EB6F}" destId="{A0D47AEF-E48B-4414-BA36-5608A95D02A1}" srcOrd="1" destOrd="0" parTransId="{20727814-B6FE-4E4C-8974-8B0626AECF1B}" sibTransId="{6375F7C8-43D0-4569-AD1D-52B771E2E421}"/>
    <dgm:cxn modelId="{3EE8CF3E-88AD-493A-899C-DB43507D229C}" srcId="{38163DB5-F8B4-44A0-A8B2-A4477792EB6F}" destId="{78772921-9A41-4E25-9793-12F1C87A8F44}" srcOrd="0" destOrd="0" parTransId="{4E7CDFE8-E92C-4BC0-85D6-77D79A4BA417}" sibTransId="{9BED410E-E520-43C5-89CE-85ECE55BED9A}"/>
    <dgm:cxn modelId="{A39769A8-C6B2-483F-96B1-FE468A3258D9}" type="presOf" srcId="{718FEC77-A425-4473-BB1A-9F6BA96C137A}" destId="{4B605BFB-11BC-4717-BD13-67E6E1A42050}" srcOrd="0" destOrd="0" presId="urn:microsoft.com/office/officeart/2005/8/layout/matrix3"/>
    <dgm:cxn modelId="{01EE6561-29E8-46AC-A689-7466A8549D76}" srcId="{38163DB5-F8B4-44A0-A8B2-A4477792EB6F}" destId="{718FEC77-A425-4473-BB1A-9F6BA96C137A}" srcOrd="3" destOrd="0" parTransId="{86714B22-5F71-47FF-93EA-0A83DB85E2CD}" sibTransId="{BB934146-C05C-4876-A9E9-B11DCD5F0898}"/>
    <dgm:cxn modelId="{7B0C44F9-46B2-4769-862F-2468B88CC3A2}" type="presOf" srcId="{38163DB5-F8B4-44A0-A8B2-A4477792EB6F}" destId="{56316050-4860-4526-A7D6-411CD16E14E1}" srcOrd="0" destOrd="0" presId="urn:microsoft.com/office/officeart/2005/8/layout/matrix3"/>
    <dgm:cxn modelId="{4315F45F-FA4E-4AE9-9DE5-FAC4C7161668}" type="presOf" srcId="{A1916EDF-A731-4D15-A8D7-8D0D05637657}" destId="{8227638F-01DD-4D9F-8E01-CC442145C728}" srcOrd="0" destOrd="0" presId="urn:microsoft.com/office/officeart/2005/8/layout/matrix3"/>
    <dgm:cxn modelId="{F912E9D4-C6F2-4F45-813A-69CF59D1E2CA}" type="presParOf" srcId="{56316050-4860-4526-A7D6-411CD16E14E1}" destId="{D76F7934-82DC-4828-82FB-B36869ED99D1}" srcOrd="0" destOrd="0" presId="urn:microsoft.com/office/officeart/2005/8/layout/matrix3"/>
    <dgm:cxn modelId="{67C68E6D-F04E-4298-9196-EFDE0F4882D3}" type="presParOf" srcId="{56316050-4860-4526-A7D6-411CD16E14E1}" destId="{0F9807B5-E40F-468A-B574-4B9FA4B1E67F}" srcOrd="1" destOrd="0" presId="urn:microsoft.com/office/officeart/2005/8/layout/matrix3"/>
    <dgm:cxn modelId="{59AF2734-C652-47C4-B011-8B7D972AEF67}" type="presParOf" srcId="{56316050-4860-4526-A7D6-411CD16E14E1}" destId="{163D760F-551F-41D0-86F1-09E837281470}" srcOrd="2" destOrd="0" presId="urn:microsoft.com/office/officeart/2005/8/layout/matrix3"/>
    <dgm:cxn modelId="{538B90F4-EE5B-4D70-B09C-5DAA05B9DEFE}" type="presParOf" srcId="{56316050-4860-4526-A7D6-411CD16E14E1}" destId="{8227638F-01DD-4D9F-8E01-CC442145C728}" srcOrd="3" destOrd="0" presId="urn:microsoft.com/office/officeart/2005/8/layout/matrix3"/>
    <dgm:cxn modelId="{BD3ABCB0-DBB3-40A4-BC4C-BC71E8470813}" type="presParOf" srcId="{56316050-4860-4526-A7D6-411CD16E14E1}" destId="{4B605BFB-11BC-4717-BD13-67E6E1A42050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B2C2D-F93B-4DB8-9C6B-5A32A04F00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64132-B370-440B-9A3B-6C6BCBB66012}">
      <dgm:prSet phldrT="[Текст]" custT="1"/>
      <dgm:spPr/>
      <dgm:t>
        <a:bodyPr/>
        <a:lstStyle/>
        <a:p>
          <a:r>
            <a:rPr lang="ru-RU" sz="2200" b="1" dirty="0" smtClean="0"/>
            <a:t>Свободный темп работы, не ограниченный временными рамками</a:t>
          </a:r>
          <a:endParaRPr lang="ru-RU" sz="2200" b="1" dirty="0"/>
        </a:p>
      </dgm:t>
    </dgm:pt>
    <dgm:pt modelId="{1A2630F5-FED2-4B9E-AC63-AB4FB7112582}" type="parTrans" cxnId="{3E6E3567-EDE4-480A-BE2B-9E1F4A4FE418}">
      <dgm:prSet/>
      <dgm:spPr/>
      <dgm:t>
        <a:bodyPr/>
        <a:lstStyle/>
        <a:p>
          <a:endParaRPr lang="ru-RU"/>
        </a:p>
      </dgm:t>
    </dgm:pt>
    <dgm:pt modelId="{A4C22902-C3ED-4F7E-A855-3799F208C181}" type="sibTrans" cxnId="{3E6E3567-EDE4-480A-BE2B-9E1F4A4FE418}">
      <dgm:prSet/>
      <dgm:spPr/>
      <dgm:t>
        <a:bodyPr/>
        <a:lstStyle/>
        <a:p>
          <a:endParaRPr lang="ru-RU"/>
        </a:p>
      </dgm:t>
    </dgm:pt>
    <dgm:pt modelId="{611EB75A-7358-4176-BAED-1C84D14D51BB}">
      <dgm:prSet phldrT="[Текст]"/>
      <dgm:spPr/>
      <dgm:t>
        <a:bodyPr/>
        <a:lstStyle/>
        <a:p>
          <a:pPr algn="ctr"/>
          <a:r>
            <a:rPr lang="ru-RU" b="1" dirty="0" smtClean="0"/>
            <a:t>Удобное для обучающегося место занятий, привычная домашняя обстановка</a:t>
          </a:r>
          <a:endParaRPr lang="ru-RU" b="1" dirty="0"/>
        </a:p>
      </dgm:t>
    </dgm:pt>
    <dgm:pt modelId="{2B12ED8B-A01D-41AD-A689-E923DACEB486}" type="parTrans" cxnId="{AA5B44CC-70CD-4681-A665-042FF41E848D}">
      <dgm:prSet/>
      <dgm:spPr/>
      <dgm:t>
        <a:bodyPr/>
        <a:lstStyle/>
        <a:p>
          <a:endParaRPr lang="ru-RU"/>
        </a:p>
      </dgm:t>
    </dgm:pt>
    <dgm:pt modelId="{E97F7482-428F-42D7-9967-229E77C9E775}" type="sibTrans" cxnId="{AA5B44CC-70CD-4681-A665-042FF41E848D}">
      <dgm:prSet/>
      <dgm:spPr/>
      <dgm:t>
        <a:bodyPr/>
        <a:lstStyle/>
        <a:p>
          <a:endParaRPr lang="ru-RU"/>
        </a:p>
      </dgm:t>
    </dgm:pt>
    <dgm:pt modelId="{8D04C0DE-1787-4A0D-A47B-244F517F4F52}">
      <dgm:prSet phldrT="[Текст]"/>
      <dgm:spPr/>
      <dgm:t>
        <a:bodyPr/>
        <a:lstStyle/>
        <a:p>
          <a:pPr algn="ctr"/>
          <a:r>
            <a:rPr lang="ru-RU" b="1" dirty="0" smtClean="0"/>
            <a:t>Личностно ориентированный подход в обучении</a:t>
          </a:r>
          <a:endParaRPr lang="ru-RU" b="1" dirty="0"/>
        </a:p>
      </dgm:t>
    </dgm:pt>
    <dgm:pt modelId="{76D30C89-71EF-463A-B2D3-D184442F05F8}" type="parTrans" cxnId="{FCF76BE4-98A1-4102-8869-FD116F13247A}">
      <dgm:prSet/>
      <dgm:spPr/>
      <dgm:t>
        <a:bodyPr/>
        <a:lstStyle/>
        <a:p>
          <a:endParaRPr lang="ru-RU"/>
        </a:p>
      </dgm:t>
    </dgm:pt>
    <dgm:pt modelId="{55D4823A-EAA6-489D-AF6C-A0C604150BA6}" type="sibTrans" cxnId="{FCF76BE4-98A1-4102-8869-FD116F13247A}">
      <dgm:prSet/>
      <dgm:spPr/>
      <dgm:t>
        <a:bodyPr/>
        <a:lstStyle/>
        <a:p>
          <a:endParaRPr lang="ru-RU"/>
        </a:p>
      </dgm:t>
    </dgm:pt>
    <dgm:pt modelId="{3B470DBC-6C99-4464-A353-AF80CF9A6968}">
      <dgm:prSet phldrT="[Текст]"/>
      <dgm:spPr/>
      <dgm:t>
        <a:bodyPr/>
        <a:lstStyle/>
        <a:p>
          <a:pPr algn="ctr"/>
          <a:r>
            <a:rPr lang="ru-RU" b="1" dirty="0" smtClean="0"/>
            <a:t>Модульность обучения</a:t>
          </a:r>
          <a:endParaRPr lang="ru-RU" b="1" dirty="0"/>
        </a:p>
      </dgm:t>
    </dgm:pt>
    <dgm:pt modelId="{E505D547-2B52-43D7-8B81-DC8E056FA461}" type="parTrans" cxnId="{E6B0DDDE-C860-4A3D-AB90-D3E9B8905367}">
      <dgm:prSet/>
      <dgm:spPr/>
      <dgm:t>
        <a:bodyPr/>
        <a:lstStyle/>
        <a:p>
          <a:endParaRPr lang="ru-RU"/>
        </a:p>
      </dgm:t>
    </dgm:pt>
    <dgm:pt modelId="{F8533647-BCDD-4C26-828C-4A177A6A72BF}" type="sibTrans" cxnId="{E6B0DDDE-C860-4A3D-AB90-D3E9B8905367}">
      <dgm:prSet/>
      <dgm:spPr/>
      <dgm:t>
        <a:bodyPr/>
        <a:lstStyle/>
        <a:p>
          <a:endParaRPr lang="ru-RU"/>
        </a:p>
      </dgm:t>
    </dgm:pt>
    <dgm:pt modelId="{2541BB08-B9B1-42CD-8952-A47216BD6C39}" type="pres">
      <dgm:prSet presAssocID="{6BAB2C2D-F93B-4DB8-9C6B-5A32A04F00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A4F28-3A84-4C98-9D89-D39C72F6C8A3}" type="pres">
      <dgm:prSet presAssocID="{3B964132-B370-440B-9A3B-6C6BCBB66012}" presName="parentLin" presStyleCnt="0"/>
      <dgm:spPr/>
    </dgm:pt>
    <dgm:pt modelId="{2BAA5CFF-4673-4220-A642-D8B93C74B1A9}" type="pres">
      <dgm:prSet presAssocID="{3B964132-B370-440B-9A3B-6C6BCBB6601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272208-736E-4A9A-B3A8-8DE15FD82CC7}" type="pres">
      <dgm:prSet presAssocID="{3B964132-B370-440B-9A3B-6C6BCBB66012}" presName="parentText" presStyleLbl="node1" presStyleIdx="0" presStyleCnt="4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4BECF-DD10-42D4-AD6E-D192D0D5F73B}" type="pres">
      <dgm:prSet presAssocID="{3B964132-B370-440B-9A3B-6C6BCBB66012}" presName="negativeSpace" presStyleCnt="0"/>
      <dgm:spPr/>
    </dgm:pt>
    <dgm:pt modelId="{48B46131-D07E-4458-B232-F58509F83C0C}" type="pres">
      <dgm:prSet presAssocID="{3B964132-B370-440B-9A3B-6C6BCBB66012}" presName="childText" presStyleLbl="conFgAcc1" presStyleIdx="0" presStyleCnt="4">
        <dgm:presLayoutVars>
          <dgm:bulletEnabled val="1"/>
        </dgm:presLayoutVars>
      </dgm:prSet>
      <dgm:spPr/>
    </dgm:pt>
    <dgm:pt modelId="{AB09BEC7-B0F0-4CFC-9950-586756950E18}" type="pres">
      <dgm:prSet presAssocID="{A4C22902-C3ED-4F7E-A855-3799F208C181}" presName="spaceBetweenRectangles" presStyleCnt="0"/>
      <dgm:spPr/>
    </dgm:pt>
    <dgm:pt modelId="{75312CE9-D84B-4FF7-A174-1D6943939831}" type="pres">
      <dgm:prSet presAssocID="{611EB75A-7358-4176-BAED-1C84D14D51BB}" presName="parentLin" presStyleCnt="0"/>
      <dgm:spPr/>
    </dgm:pt>
    <dgm:pt modelId="{1B1FDAF1-97FE-481F-93A3-318B2E978598}" type="pres">
      <dgm:prSet presAssocID="{611EB75A-7358-4176-BAED-1C84D14D51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9C22938-71A6-4C24-9F2A-04130C9EB7EF}" type="pres">
      <dgm:prSet presAssocID="{611EB75A-7358-4176-BAED-1C84D14D51BB}" presName="parentText" presStyleLbl="node1" presStyleIdx="1" presStyleCnt="4" custScaleX="138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115B2-6722-4EF4-99A7-4C79CA81365E}" type="pres">
      <dgm:prSet presAssocID="{611EB75A-7358-4176-BAED-1C84D14D51BB}" presName="negativeSpace" presStyleCnt="0"/>
      <dgm:spPr/>
    </dgm:pt>
    <dgm:pt modelId="{03088D29-D7AF-430E-8996-7646626E77D7}" type="pres">
      <dgm:prSet presAssocID="{611EB75A-7358-4176-BAED-1C84D14D51BB}" presName="childText" presStyleLbl="conFgAcc1" presStyleIdx="1" presStyleCnt="4">
        <dgm:presLayoutVars>
          <dgm:bulletEnabled val="1"/>
        </dgm:presLayoutVars>
      </dgm:prSet>
      <dgm:spPr/>
    </dgm:pt>
    <dgm:pt modelId="{FAF3962E-EAC5-4164-903B-3C165EB94979}" type="pres">
      <dgm:prSet presAssocID="{E97F7482-428F-42D7-9967-229E77C9E775}" presName="spaceBetweenRectangles" presStyleCnt="0"/>
      <dgm:spPr/>
    </dgm:pt>
    <dgm:pt modelId="{B3290C82-DB71-4207-843F-D0439540E6FE}" type="pres">
      <dgm:prSet presAssocID="{3B470DBC-6C99-4464-A353-AF80CF9A6968}" presName="parentLin" presStyleCnt="0"/>
      <dgm:spPr/>
    </dgm:pt>
    <dgm:pt modelId="{FEDCB615-2F38-42B9-8F28-1D3043BA9691}" type="pres">
      <dgm:prSet presAssocID="{3B470DBC-6C99-4464-A353-AF80CF9A69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E1837D7-CD72-450A-920D-1C52A2D87821}" type="pres">
      <dgm:prSet presAssocID="{3B470DBC-6C99-4464-A353-AF80CF9A6968}" presName="parentText" presStyleLbl="node1" presStyleIdx="2" presStyleCnt="4" custScaleX="139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6CC2-F812-47B5-A0B2-2B752E7C74FA}" type="pres">
      <dgm:prSet presAssocID="{3B470DBC-6C99-4464-A353-AF80CF9A6968}" presName="negativeSpace" presStyleCnt="0"/>
      <dgm:spPr/>
    </dgm:pt>
    <dgm:pt modelId="{539AC834-25BF-4260-9224-8ED9F9A3E7EA}" type="pres">
      <dgm:prSet presAssocID="{3B470DBC-6C99-4464-A353-AF80CF9A6968}" presName="childText" presStyleLbl="conFgAcc1" presStyleIdx="2" presStyleCnt="4">
        <dgm:presLayoutVars>
          <dgm:bulletEnabled val="1"/>
        </dgm:presLayoutVars>
      </dgm:prSet>
      <dgm:spPr/>
    </dgm:pt>
    <dgm:pt modelId="{B646B7D6-C4F7-439D-B21D-18189188FE1B}" type="pres">
      <dgm:prSet presAssocID="{F8533647-BCDD-4C26-828C-4A177A6A72BF}" presName="spaceBetweenRectangles" presStyleCnt="0"/>
      <dgm:spPr/>
    </dgm:pt>
    <dgm:pt modelId="{0D7A28F1-18D1-46D3-8FEC-4587311272AC}" type="pres">
      <dgm:prSet presAssocID="{8D04C0DE-1787-4A0D-A47B-244F517F4F52}" presName="parentLin" presStyleCnt="0"/>
      <dgm:spPr/>
    </dgm:pt>
    <dgm:pt modelId="{65C382FB-F7A9-466F-BAC7-8926D5031624}" type="pres">
      <dgm:prSet presAssocID="{8D04C0DE-1787-4A0D-A47B-244F517F4F5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B3D9057-5599-40E9-BD79-58095882633B}" type="pres">
      <dgm:prSet presAssocID="{8D04C0DE-1787-4A0D-A47B-244F517F4F52}" presName="parentText" presStyleLbl="node1" presStyleIdx="3" presStyleCnt="4" custScaleX="140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1FF4A-2F26-4640-BA60-AF5E1D38DADA}" type="pres">
      <dgm:prSet presAssocID="{8D04C0DE-1787-4A0D-A47B-244F517F4F52}" presName="negativeSpace" presStyleCnt="0"/>
      <dgm:spPr/>
    </dgm:pt>
    <dgm:pt modelId="{AD6BCA9E-A740-41F2-9323-A5AFB4324BFD}" type="pres">
      <dgm:prSet presAssocID="{8D04C0DE-1787-4A0D-A47B-244F517F4F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ED8010-C058-43BA-B600-26FB38846311}" type="presOf" srcId="{611EB75A-7358-4176-BAED-1C84D14D51BB}" destId="{09C22938-71A6-4C24-9F2A-04130C9EB7EF}" srcOrd="1" destOrd="0" presId="urn:microsoft.com/office/officeart/2005/8/layout/list1"/>
    <dgm:cxn modelId="{0256E453-7D0A-444A-BA7F-75BA3C2C3510}" type="presOf" srcId="{3B964132-B370-440B-9A3B-6C6BCBB66012}" destId="{2BAA5CFF-4673-4220-A642-D8B93C74B1A9}" srcOrd="0" destOrd="0" presId="urn:microsoft.com/office/officeart/2005/8/layout/list1"/>
    <dgm:cxn modelId="{FA693596-EC80-4E78-B04E-7CFE2E72AFDE}" type="presOf" srcId="{3B470DBC-6C99-4464-A353-AF80CF9A6968}" destId="{FEDCB615-2F38-42B9-8F28-1D3043BA9691}" srcOrd="0" destOrd="0" presId="urn:microsoft.com/office/officeart/2005/8/layout/list1"/>
    <dgm:cxn modelId="{BECF4F29-CEDF-4012-AED4-FE99C3F70A4D}" type="presOf" srcId="{611EB75A-7358-4176-BAED-1C84D14D51BB}" destId="{1B1FDAF1-97FE-481F-93A3-318B2E978598}" srcOrd="0" destOrd="0" presId="urn:microsoft.com/office/officeart/2005/8/layout/list1"/>
    <dgm:cxn modelId="{E8364F21-1E2E-4C68-9BD6-84A3A0C119F0}" type="presOf" srcId="{8D04C0DE-1787-4A0D-A47B-244F517F4F52}" destId="{65C382FB-F7A9-466F-BAC7-8926D5031624}" srcOrd="0" destOrd="0" presId="urn:microsoft.com/office/officeart/2005/8/layout/list1"/>
    <dgm:cxn modelId="{6C782FCE-FAA3-4E9D-B397-AAC23D89ED25}" type="presOf" srcId="{3B964132-B370-440B-9A3B-6C6BCBB66012}" destId="{35272208-736E-4A9A-B3A8-8DE15FD82CC7}" srcOrd="1" destOrd="0" presId="urn:microsoft.com/office/officeart/2005/8/layout/list1"/>
    <dgm:cxn modelId="{E6B0DDDE-C860-4A3D-AB90-D3E9B8905367}" srcId="{6BAB2C2D-F93B-4DB8-9C6B-5A32A04F00DC}" destId="{3B470DBC-6C99-4464-A353-AF80CF9A6968}" srcOrd="2" destOrd="0" parTransId="{E505D547-2B52-43D7-8B81-DC8E056FA461}" sibTransId="{F8533647-BCDD-4C26-828C-4A177A6A72BF}"/>
    <dgm:cxn modelId="{FCF76BE4-98A1-4102-8869-FD116F13247A}" srcId="{6BAB2C2D-F93B-4DB8-9C6B-5A32A04F00DC}" destId="{8D04C0DE-1787-4A0D-A47B-244F517F4F52}" srcOrd="3" destOrd="0" parTransId="{76D30C89-71EF-463A-B2D3-D184442F05F8}" sibTransId="{55D4823A-EAA6-489D-AF6C-A0C604150BA6}"/>
    <dgm:cxn modelId="{749B9F38-BCD3-4FE0-ADB9-D48848C6FB25}" type="presOf" srcId="{6BAB2C2D-F93B-4DB8-9C6B-5A32A04F00DC}" destId="{2541BB08-B9B1-42CD-8952-A47216BD6C39}" srcOrd="0" destOrd="0" presId="urn:microsoft.com/office/officeart/2005/8/layout/list1"/>
    <dgm:cxn modelId="{73DC2BBB-2090-44EA-BFC5-70FA7C292D2F}" type="presOf" srcId="{8D04C0DE-1787-4A0D-A47B-244F517F4F52}" destId="{6B3D9057-5599-40E9-BD79-58095882633B}" srcOrd="1" destOrd="0" presId="urn:microsoft.com/office/officeart/2005/8/layout/list1"/>
    <dgm:cxn modelId="{703B6A10-CC42-460A-82CD-153B6D981B4B}" type="presOf" srcId="{3B470DBC-6C99-4464-A353-AF80CF9A6968}" destId="{2E1837D7-CD72-450A-920D-1C52A2D87821}" srcOrd="1" destOrd="0" presId="urn:microsoft.com/office/officeart/2005/8/layout/list1"/>
    <dgm:cxn modelId="{AA5B44CC-70CD-4681-A665-042FF41E848D}" srcId="{6BAB2C2D-F93B-4DB8-9C6B-5A32A04F00DC}" destId="{611EB75A-7358-4176-BAED-1C84D14D51BB}" srcOrd="1" destOrd="0" parTransId="{2B12ED8B-A01D-41AD-A689-E923DACEB486}" sibTransId="{E97F7482-428F-42D7-9967-229E77C9E775}"/>
    <dgm:cxn modelId="{3E6E3567-EDE4-480A-BE2B-9E1F4A4FE418}" srcId="{6BAB2C2D-F93B-4DB8-9C6B-5A32A04F00DC}" destId="{3B964132-B370-440B-9A3B-6C6BCBB66012}" srcOrd="0" destOrd="0" parTransId="{1A2630F5-FED2-4B9E-AC63-AB4FB7112582}" sibTransId="{A4C22902-C3ED-4F7E-A855-3799F208C181}"/>
    <dgm:cxn modelId="{751E8A73-3B0D-45CD-B37E-CC3760560D86}" type="presParOf" srcId="{2541BB08-B9B1-42CD-8952-A47216BD6C39}" destId="{907A4F28-3A84-4C98-9D89-D39C72F6C8A3}" srcOrd="0" destOrd="0" presId="urn:microsoft.com/office/officeart/2005/8/layout/list1"/>
    <dgm:cxn modelId="{D14B757B-ECBD-4763-A877-B3CF9F7EBF7F}" type="presParOf" srcId="{907A4F28-3A84-4C98-9D89-D39C72F6C8A3}" destId="{2BAA5CFF-4673-4220-A642-D8B93C74B1A9}" srcOrd="0" destOrd="0" presId="urn:microsoft.com/office/officeart/2005/8/layout/list1"/>
    <dgm:cxn modelId="{D036C70B-C476-48F1-9439-8DB700347971}" type="presParOf" srcId="{907A4F28-3A84-4C98-9D89-D39C72F6C8A3}" destId="{35272208-736E-4A9A-B3A8-8DE15FD82CC7}" srcOrd="1" destOrd="0" presId="urn:microsoft.com/office/officeart/2005/8/layout/list1"/>
    <dgm:cxn modelId="{0C37631C-8640-453E-AD1F-CC1E830EA06A}" type="presParOf" srcId="{2541BB08-B9B1-42CD-8952-A47216BD6C39}" destId="{5884BECF-DD10-42D4-AD6E-D192D0D5F73B}" srcOrd="1" destOrd="0" presId="urn:microsoft.com/office/officeart/2005/8/layout/list1"/>
    <dgm:cxn modelId="{19D9EEED-E1E4-4A94-8BCB-AFEAB0DDEC3B}" type="presParOf" srcId="{2541BB08-B9B1-42CD-8952-A47216BD6C39}" destId="{48B46131-D07E-4458-B232-F58509F83C0C}" srcOrd="2" destOrd="0" presId="urn:microsoft.com/office/officeart/2005/8/layout/list1"/>
    <dgm:cxn modelId="{5C96B53D-AC37-4FB7-8C66-D763C6130A79}" type="presParOf" srcId="{2541BB08-B9B1-42CD-8952-A47216BD6C39}" destId="{AB09BEC7-B0F0-4CFC-9950-586756950E18}" srcOrd="3" destOrd="0" presId="urn:microsoft.com/office/officeart/2005/8/layout/list1"/>
    <dgm:cxn modelId="{DFD89479-DD8B-4553-AFD7-51CEC29E43F9}" type="presParOf" srcId="{2541BB08-B9B1-42CD-8952-A47216BD6C39}" destId="{75312CE9-D84B-4FF7-A174-1D6943939831}" srcOrd="4" destOrd="0" presId="urn:microsoft.com/office/officeart/2005/8/layout/list1"/>
    <dgm:cxn modelId="{BD1E1465-28AE-4747-B5E8-74CB3177BE1A}" type="presParOf" srcId="{75312CE9-D84B-4FF7-A174-1D6943939831}" destId="{1B1FDAF1-97FE-481F-93A3-318B2E978598}" srcOrd="0" destOrd="0" presId="urn:microsoft.com/office/officeart/2005/8/layout/list1"/>
    <dgm:cxn modelId="{F0E234DC-CB3C-44DE-B9B5-B2F4B3C37CFA}" type="presParOf" srcId="{75312CE9-D84B-4FF7-A174-1D6943939831}" destId="{09C22938-71A6-4C24-9F2A-04130C9EB7EF}" srcOrd="1" destOrd="0" presId="urn:microsoft.com/office/officeart/2005/8/layout/list1"/>
    <dgm:cxn modelId="{AC773444-7E0A-457F-9FBC-D347411A9630}" type="presParOf" srcId="{2541BB08-B9B1-42CD-8952-A47216BD6C39}" destId="{164115B2-6722-4EF4-99A7-4C79CA81365E}" srcOrd="5" destOrd="0" presId="urn:microsoft.com/office/officeart/2005/8/layout/list1"/>
    <dgm:cxn modelId="{3B53077F-C198-44D1-89C9-FA0A3AB3412D}" type="presParOf" srcId="{2541BB08-B9B1-42CD-8952-A47216BD6C39}" destId="{03088D29-D7AF-430E-8996-7646626E77D7}" srcOrd="6" destOrd="0" presId="urn:microsoft.com/office/officeart/2005/8/layout/list1"/>
    <dgm:cxn modelId="{72257A20-1C20-451D-9FBF-EA32170AA79B}" type="presParOf" srcId="{2541BB08-B9B1-42CD-8952-A47216BD6C39}" destId="{FAF3962E-EAC5-4164-903B-3C165EB94979}" srcOrd="7" destOrd="0" presId="urn:microsoft.com/office/officeart/2005/8/layout/list1"/>
    <dgm:cxn modelId="{10F273EE-8D42-4BB2-96DC-5B072723319B}" type="presParOf" srcId="{2541BB08-B9B1-42CD-8952-A47216BD6C39}" destId="{B3290C82-DB71-4207-843F-D0439540E6FE}" srcOrd="8" destOrd="0" presId="urn:microsoft.com/office/officeart/2005/8/layout/list1"/>
    <dgm:cxn modelId="{6E72C031-E763-41A6-9BE5-B93B4A492BE4}" type="presParOf" srcId="{B3290C82-DB71-4207-843F-D0439540E6FE}" destId="{FEDCB615-2F38-42B9-8F28-1D3043BA9691}" srcOrd="0" destOrd="0" presId="urn:microsoft.com/office/officeart/2005/8/layout/list1"/>
    <dgm:cxn modelId="{B9772F4C-77F9-4D01-8E50-8ADEF6E93B8F}" type="presParOf" srcId="{B3290C82-DB71-4207-843F-D0439540E6FE}" destId="{2E1837D7-CD72-450A-920D-1C52A2D87821}" srcOrd="1" destOrd="0" presId="urn:microsoft.com/office/officeart/2005/8/layout/list1"/>
    <dgm:cxn modelId="{88485DB8-85FA-45BE-B27F-2BE494CB26A6}" type="presParOf" srcId="{2541BB08-B9B1-42CD-8952-A47216BD6C39}" destId="{30EE6CC2-F812-47B5-A0B2-2B752E7C74FA}" srcOrd="9" destOrd="0" presId="urn:microsoft.com/office/officeart/2005/8/layout/list1"/>
    <dgm:cxn modelId="{46776882-E733-479D-A801-CCA162C10AEF}" type="presParOf" srcId="{2541BB08-B9B1-42CD-8952-A47216BD6C39}" destId="{539AC834-25BF-4260-9224-8ED9F9A3E7EA}" srcOrd="10" destOrd="0" presId="urn:microsoft.com/office/officeart/2005/8/layout/list1"/>
    <dgm:cxn modelId="{61B04D42-E8BF-42F2-A1D7-BF03D9765BE0}" type="presParOf" srcId="{2541BB08-B9B1-42CD-8952-A47216BD6C39}" destId="{B646B7D6-C4F7-439D-B21D-18189188FE1B}" srcOrd="11" destOrd="0" presId="urn:microsoft.com/office/officeart/2005/8/layout/list1"/>
    <dgm:cxn modelId="{511C23B2-F7B4-4252-920D-F2E37B068A2F}" type="presParOf" srcId="{2541BB08-B9B1-42CD-8952-A47216BD6C39}" destId="{0D7A28F1-18D1-46D3-8FEC-4587311272AC}" srcOrd="12" destOrd="0" presId="urn:microsoft.com/office/officeart/2005/8/layout/list1"/>
    <dgm:cxn modelId="{279B237C-FA7C-4DB0-B955-EEB22F403E40}" type="presParOf" srcId="{0D7A28F1-18D1-46D3-8FEC-4587311272AC}" destId="{65C382FB-F7A9-466F-BAC7-8926D5031624}" srcOrd="0" destOrd="0" presId="urn:microsoft.com/office/officeart/2005/8/layout/list1"/>
    <dgm:cxn modelId="{A4EB3E66-9AF1-4F41-9F51-38E55AF7EBCE}" type="presParOf" srcId="{0D7A28F1-18D1-46D3-8FEC-4587311272AC}" destId="{6B3D9057-5599-40E9-BD79-58095882633B}" srcOrd="1" destOrd="0" presId="urn:microsoft.com/office/officeart/2005/8/layout/list1"/>
    <dgm:cxn modelId="{7FC6255D-FB4B-4C62-AB94-686BBFDD8925}" type="presParOf" srcId="{2541BB08-B9B1-42CD-8952-A47216BD6C39}" destId="{6231FF4A-2F26-4640-BA60-AF5E1D38DADA}" srcOrd="13" destOrd="0" presId="urn:microsoft.com/office/officeart/2005/8/layout/list1"/>
    <dgm:cxn modelId="{F33EA571-AFB7-44D8-83F7-3F1DCA2C98F8}" type="presParOf" srcId="{2541BB08-B9B1-42CD-8952-A47216BD6C39}" destId="{AD6BCA9E-A740-41F2-9323-A5AFB4324BFD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8A64F-2DE6-45BF-9E52-DDD45D191D3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4F990-8D25-42F4-B692-7D78EFE49E59}">
      <dgm:prSet phldrT="[Текст]" phldr="1"/>
      <dgm:spPr/>
      <dgm:t>
        <a:bodyPr/>
        <a:lstStyle/>
        <a:p>
          <a:endParaRPr lang="ru-RU"/>
        </a:p>
      </dgm:t>
    </dgm:pt>
    <dgm:pt modelId="{38D82BB2-F89E-42C6-993A-464562C631CB}" type="parTrans" cxnId="{3712C936-6121-4388-8D12-286CEB21EF18}">
      <dgm:prSet/>
      <dgm:spPr/>
      <dgm:t>
        <a:bodyPr/>
        <a:lstStyle/>
        <a:p>
          <a:endParaRPr lang="ru-RU"/>
        </a:p>
      </dgm:t>
    </dgm:pt>
    <dgm:pt modelId="{B1128AC0-3739-4DB8-A047-91E982E77C32}" type="sibTrans" cxnId="{3712C936-6121-4388-8D12-286CEB21EF18}">
      <dgm:prSet/>
      <dgm:spPr/>
      <dgm:t>
        <a:bodyPr/>
        <a:lstStyle/>
        <a:p>
          <a:endParaRPr lang="ru-RU"/>
        </a:p>
      </dgm:t>
    </dgm:pt>
    <dgm:pt modelId="{43C77037-B338-45CE-9E34-22329340D830}">
      <dgm:prSet phldrT="[Текст]" custT="1"/>
      <dgm:spPr/>
      <dgm:t>
        <a:bodyPr/>
        <a:lstStyle/>
        <a:p>
          <a:r>
            <a:rPr lang="ru-RU" sz="2000" b="1" dirty="0" smtClean="0"/>
            <a:t>учебники и учебные пособия на бумажных носителях</a:t>
          </a:r>
          <a:endParaRPr lang="ru-RU" sz="2000" b="1" dirty="0"/>
        </a:p>
      </dgm:t>
    </dgm:pt>
    <dgm:pt modelId="{EC16C0C1-BA32-4F2A-AF4F-E4E747EAE41D}" type="parTrans" cxnId="{A838CC14-374A-4A9E-A6AE-47BD568EFBBC}">
      <dgm:prSet/>
      <dgm:spPr/>
      <dgm:t>
        <a:bodyPr/>
        <a:lstStyle/>
        <a:p>
          <a:endParaRPr lang="ru-RU"/>
        </a:p>
      </dgm:t>
    </dgm:pt>
    <dgm:pt modelId="{94C760CD-81A4-40E4-8FA3-17A30A2A59CE}" type="sibTrans" cxnId="{A838CC14-374A-4A9E-A6AE-47BD568EFBBC}">
      <dgm:prSet/>
      <dgm:spPr/>
      <dgm:t>
        <a:bodyPr/>
        <a:lstStyle/>
        <a:p>
          <a:endParaRPr lang="ru-RU"/>
        </a:p>
      </dgm:t>
    </dgm:pt>
    <dgm:pt modelId="{153C51D9-CC91-4F00-8FE2-5922EB0D1F30}">
      <dgm:prSet phldrT="[Текст]" custT="1"/>
      <dgm:spPr/>
      <dgm:t>
        <a:bodyPr/>
        <a:lstStyle/>
        <a:p>
          <a:r>
            <a:rPr lang="ru-RU" sz="2000" b="1" dirty="0" smtClean="0"/>
            <a:t>видео учебно-информационные материалы</a:t>
          </a:r>
          <a:endParaRPr lang="ru-RU" sz="2000" b="1" dirty="0"/>
        </a:p>
      </dgm:t>
    </dgm:pt>
    <dgm:pt modelId="{F8F04B6A-30CD-4356-A576-F0FC784036A3}" type="parTrans" cxnId="{AE8EB51F-98A5-4AEC-89D5-A15F2165BE5E}">
      <dgm:prSet/>
      <dgm:spPr/>
      <dgm:t>
        <a:bodyPr/>
        <a:lstStyle/>
        <a:p>
          <a:endParaRPr lang="ru-RU"/>
        </a:p>
      </dgm:t>
    </dgm:pt>
    <dgm:pt modelId="{F99F599C-8D12-4DEF-A5BB-531D154269B4}" type="sibTrans" cxnId="{AE8EB51F-98A5-4AEC-89D5-A15F2165BE5E}">
      <dgm:prSet/>
      <dgm:spPr/>
      <dgm:t>
        <a:bodyPr/>
        <a:lstStyle/>
        <a:p>
          <a:endParaRPr lang="ru-RU"/>
        </a:p>
      </dgm:t>
    </dgm:pt>
    <dgm:pt modelId="{05C58F7D-7160-4CA4-8772-ABB800BF6891}">
      <dgm:prSet phldrT="[Текст]" phldr="1"/>
      <dgm:spPr/>
      <dgm:t>
        <a:bodyPr/>
        <a:lstStyle/>
        <a:p>
          <a:endParaRPr lang="ru-RU"/>
        </a:p>
      </dgm:t>
    </dgm:pt>
    <dgm:pt modelId="{15701B00-AAC0-4BEF-A479-F61C6CD6A8C1}" type="parTrans" cxnId="{7D95DE3F-F066-42E8-87E8-6A81C14F441E}">
      <dgm:prSet/>
      <dgm:spPr/>
      <dgm:t>
        <a:bodyPr/>
        <a:lstStyle/>
        <a:p>
          <a:endParaRPr lang="ru-RU"/>
        </a:p>
      </dgm:t>
    </dgm:pt>
    <dgm:pt modelId="{D003DA72-248E-4C5D-B4CF-F5B2FB682965}" type="sibTrans" cxnId="{7D95DE3F-F066-42E8-87E8-6A81C14F441E}">
      <dgm:prSet/>
      <dgm:spPr/>
      <dgm:t>
        <a:bodyPr/>
        <a:lstStyle/>
        <a:p>
          <a:endParaRPr lang="ru-RU"/>
        </a:p>
      </dgm:t>
    </dgm:pt>
    <dgm:pt modelId="{BC21D263-1DEB-4625-8BE8-DACAF97C48DD}">
      <dgm:prSet phldrT="[Текст]" custT="1"/>
      <dgm:spPr/>
      <dgm:t>
        <a:bodyPr/>
        <a:lstStyle/>
        <a:p>
          <a:r>
            <a:rPr lang="ru-RU" sz="2000" b="1" dirty="0" smtClean="0"/>
            <a:t>учебники и учебные пособия на </a:t>
          </a:r>
          <a:r>
            <a:rPr lang="ru-RU" sz="2000" b="1" dirty="0" err="1" smtClean="0"/>
            <a:t>флеш-накопителях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604CFFD7-B446-4BC0-B1D7-B0B22AF585C8}" type="parTrans" cxnId="{460B614B-B297-4EE8-B4C9-F63D8F039FF8}">
      <dgm:prSet/>
      <dgm:spPr/>
      <dgm:t>
        <a:bodyPr/>
        <a:lstStyle/>
        <a:p>
          <a:endParaRPr lang="ru-RU"/>
        </a:p>
      </dgm:t>
    </dgm:pt>
    <dgm:pt modelId="{63BA8142-92D8-4992-B601-EE46EE297B66}" type="sibTrans" cxnId="{460B614B-B297-4EE8-B4C9-F63D8F039FF8}">
      <dgm:prSet/>
      <dgm:spPr/>
      <dgm:t>
        <a:bodyPr/>
        <a:lstStyle/>
        <a:p>
          <a:endParaRPr lang="ru-RU"/>
        </a:p>
      </dgm:t>
    </dgm:pt>
    <dgm:pt modelId="{E910D33E-78A1-4C81-ACCF-52C1F3ABC528}">
      <dgm:prSet phldrT="[Текст]" custT="1"/>
      <dgm:spPr/>
      <dgm:t>
        <a:bodyPr/>
        <a:lstStyle/>
        <a:p>
          <a:r>
            <a:rPr lang="ru-RU" sz="2000" b="1" dirty="0" smtClean="0"/>
            <a:t>тренажёры с удалённым доступом</a:t>
          </a:r>
          <a:endParaRPr lang="ru-RU" sz="2000" b="1" dirty="0"/>
        </a:p>
      </dgm:t>
    </dgm:pt>
    <dgm:pt modelId="{3B60D61C-596F-47C3-ACCE-B081DA7724C3}" type="parTrans" cxnId="{BFB1B82E-3D61-4B5B-863A-B59457A1597E}">
      <dgm:prSet/>
      <dgm:spPr/>
      <dgm:t>
        <a:bodyPr/>
        <a:lstStyle/>
        <a:p>
          <a:endParaRPr lang="ru-RU"/>
        </a:p>
      </dgm:t>
    </dgm:pt>
    <dgm:pt modelId="{FAB492E9-5ADE-4C1F-8880-09D823632C91}" type="sibTrans" cxnId="{BFB1B82E-3D61-4B5B-863A-B59457A1597E}">
      <dgm:prSet/>
      <dgm:spPr/>
      <dgm:t>
        <a:bodyPr/>
        <a:lstStyle/>
        <a:p>
          <a:endParaRPr lang="ru-RU"/>
        </a:p>
      </dgm:t>
    </dgm:pt>
    <dgm:pt modelId="{A90436B8-EACF-44B5-8192-B5D6B3F523ED}">
      <dgm:prSet phldrT="[Текст]" phldr="1"/>
      <dgm:spPr/>
      <dgm:t>
        <a:bodyPr/>
        <a:lstStyle/>
        <a:p>
          <a:endParaRPr lang="ru-RU"/>
        </a:p>
      </dgm:t>
    </dgm:pt>
    <dgm:pt modelId="{4983BADB-9751-4132-80DC-864F740A1F79}" type="parTrans" cxnId="{DA2A603A-39C7-41A7-88AE-2C1D8FBB00BF}">
      <dgm:prSet/>
      <dgm:spPr/>
      <dgm:t>
        <a:bodyPr/>
        <a:lstStyle/>
        <a:p>
          <a:endParaRPr lang="ru-RU"/>
        </a:p>
      </dgm:t>
    </dgm:pt>
    <dgm:pt modelId="{A7DA7D4D-5A97-4F25-AFDD-275D8C866803}" type="sibTrans" cxnId="{DA2A603A-39C7-41A7-88AE-2C1D8FBB00BF}">
      <dgm:prSet/>
      <dgm:spPr/>
      <dgm:t>
        <a:bodyPr/>
        <a:lstStyle/>
        <a:p>
          <a:endParaRPr lang="ru-RU"/>
        </a:p>
      </dgm:t>
    </dgm:pt>
    <dgm:pt modelId="{180483BC-031C-445A-9977-075834C8B270}">
      <dgm:prSet phldrT="[Текст]" custT="1"/>
      <dgm:spPr/>
      <dgm:t>
        <a:bodyPr/>
        <a:lstStyle/>
        <a:p>
          <a:r>
            <a:rPr lang="ru-RU" sz="2000" b="1" dirty="0" smtClean="0"/>
            <a:t>аудио учебно-информационные материалы</a:t>
          </a:r>
          <a:endParaRPr lang="ru-RU" sz="2000" b="1" dirty="0"/>
        </a:p>
      </dgm:t>
    </dgm:pt>
    <dgm:pt modelId="{7AD07005-131C-4C80-9C54-EE74110C675C}" type="parTrans" cxnId="{68256369-F1E5-4764-8147-D1C784BFAC82}">
      <dgm:prSet/>
      <dgm:spPr/>
      <dgm:t>
        <a:bodyPr/>
        <a:lstStyle/>
        <a:p>
          <a:endParaRPr lang="ru-RU"/>
        </a:p>
      </dgm:t>
    </dgm:pt>
    <dgm:pt modelId="{F8970288-0ABD-45B3-B7AD-F56BF222E77B}" type="sibTrans" cxnId="{68256369-F1E5-4764-8147-D1C784BFAC82}">
      <dgm:prSet/>
      <dgm:spPr/>
      <dgm:t>
        <a:bodyPr/>
        <a:lstStyle/>
        <a:p>
          <a:endParaRPr lang="ru-RU"/>
        </a:p>
      </dgm:t>
    </dgm:pt>
    <dgm:pt modelId="{EB58F7AB-8443-4ED1-AF32-5FA61CFC29A3}">
      <dgm:prSet phldrT="[Текст]" custT="1"/>
      <dgm:spPr/>
      <dgm:t>
        <a:bodyPr/>
        <a:lstStyle/>
        <a:p>
          <a:r>
            <a:rPr lang="ru-RU" sz="2000" b="1" dirty="0" smtClean="0"/>
            <a:t>компьютерные обучающие системы в гипертекстовом и </a:t>
          </a:r>
          <a:r>
            <a:rPr lang="ru-RU" sz="2000" b="1" dirty="0" err="1" smtClean="0"/>
            <a:t>мультимедийном</a:t>
          </a:r>
          <a:r>
            <a:rPr lang="ru-RU" sz="2000" b="1" dirty="0" smtClean="0"/>
            <a:t> вариантах</a:t>
          </a:r>
          <a:endParaRPr lang="ru-RU" sz="2000" b="1" dirty="0"/>
        </a:p>
      </dgm:t>
    </dgm:pt>
    <dgm:pt modelId="{459456CA-1037-4137-8B75-C1F3BF4574D7}" type="parTrans" cxnId="{3BE39E70-F6C1-4E2F-971C-853346DF6ED2}">
      <dgm:prSet/>
      <dgm:spPr/>
      <dgm:t>
        <a:bodyPr/>
        <a:lstStyle/>
        <a:p>
          <a:endParaRPr lang="ru-RU"/>
        </a:p>
      </dgm:t>
    </dgm:pt>
    <dgm:pt modelId="{5E1526A5-63B3-419D-B09A-FDD2D6BB8B11}" type="sibTrans" cxnId="{3BE39E70-F6C1-4E2F-971C-853346DF6ED2}">
      <dgm:prSet/>
      <dgm:spPr/>
      <dgm:t>
        <a:bodyPr/>
        <a:lstStyle/>
        <a:p>
          <a:endParaRPr lang="ru-RU"/>
        </a:p>
      </dgm:t>
    </dgm:pt>
    <dgm:pt modelId="{229A4816-C63D-463A-BE27-4A97E5DA240E}" type="pres">
      <dgm:prSet presAssocID="{E038A64F-2DE6-45BF-9E52-DDD45D191D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C7761-4D4C-42CA-BBBA-F80295C78656}" type="pres">
      <dgm:prSet presAssocID="{13D4F990-8D25-42F4-B692-7D78EFE49E59}" presName="compNode" presStyleCnt="0"/>
      <dgm:spPr/>
    </dgm:pt>
    <dgm:pt modelId="{B5A23C39-7873-483A-B5F8-9C0698CBDC7F}" type="pres">
      <dgm:prSet presAssocID="{13D4F990-8D25-42F4-B692-7D78EFE49E59}" presName="aNode" presStyleLbl="bgShp" presStyleIdx="0" presStyleCnt="3"/>
      <dgm:spPr/>
      <dgm:t>
        <a:bodyPr/>
        <a:lstStyle/>
        <a:p>
          <a:endParaRPr lang="ru-RU"/>
        </a:p>
      </dgm:t>
    </dgm:pt>
    <dgm:pt modelId="{41CD2252-1C51-4829-90AF-C245BB0C029A}" type="pres">
      <dgm:prSet presAssocID="{13D4F990-8D25-42F4-B692-7D78EFE49E59}" presName="textNode" presStyleLbl="bgShp" presStyleIdx="0" presStyleCnt="3"/>
      <dgm:spPr/>
      <dgm:t>
        <a:bodyPr/>
        <a:lstStyle/>
        <a:p>
          <a:endParaRPr lang="ru-RU"/>
        </a:p>
      </dgm:t>
    </dgm:pt>
    <dgm:pt modelId="{18A3F755-DE38-4792-B0EE-C5F208DB2BFB}" type="pres">
      <dgm:prSet presAssocID="{13D4F990-8D25-42F4-B692-7D78EFE49E59}" presName="compChildNode" presStyleCnt="0"/>
      <dgm:spPr/>
    </dgm:pt>
    <dgm:pt modelId="{30B87651-00B3-477A-8791-BCEB55E19804}" type="pres">
      <dgm:prSet presAssocID="{13D4F990-8D25-42F4-B692-7D78EFE49E59}" presName="theInnerList" presStyleCnt="0"/>
      <dgm:spPr/>
    </dgm:pt>
    <dgm:pt modelId="{4A370B21-90B2-462C-B01C-09BBB0C40889}" type="pres">
      <dgm:prSet presAssocID="{43C77037-B338-45CE-9E34-22329340D830}" presName="childNode" presStyleLbl="node1" presStyleIdx="0" presStyleCnt="6" custScaleX="110839" custLinFactY="-100000" custLinFactNeighborX="2018" custLinFactNeighborY="-10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47D1-F263-4073-B62E-B27B3AEA7FAE}" type="pres">
      <dgm:prSet presAssocID="{43C77037-B338-45CE-9E34-22329340D830}" presName="aSpace2" presStyleCnt="0"/>
      <dgm:spPr/>
    </dgm:pt>
    <dgm:pt modelId="{B12394C6-CCB4-4CF6-BA98-FEAD3F8A82B8}" type="pres">
      <dgm:prSet presAssocID="{153C51D9-CC91-4F00-8FE2-5922EB0D1F3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A000C-17BE-4764-A9B8-0D37F4DCE446}" type="pres">
      <dgm:prSet presAssocID="{13D4F990-8D25-42F4-B692-7D78EFE49E59}" presName="aSpace" presStyleCnt="0"/>
      <dgm:spPr/>
    </dgm:pt>
    <dgm:pt modelId="{1D382A43-2878-4DCA-988C-302ECAAA3523}" type="pres">
      <dgm:prSet presAssocID="{05C58F7D-7160-4CA4-8772-ABB800BF6891}" presName="compNode" presStyleCnt="0"/>
      <dgm:spPr/>
    </dgm:pt>
    <dgm:pt modelId="{BF0616EB-5BA5-4989-97E4-F3F74FCBBBD1}" type="pres">
      <dgm:prSet presAssocID="{05C58F7D-7160-4CA4-8772-ABB800BF6891}" presName="aNode" presStyleLbl="bgShp" presStyleIdx="1" presStyleCnt="3"/>
      <dgm:spPr/>
      <dgm:t>
        <a:bodyPr/>
        <a:lstStyle/>
        <a:p>
          <a:endParaRPr lang="ru-RU"/>
        </a:p>
      </dgm:t>
    </dgm:pt>
    <dgm:pt modelId="{27D35946-7A18-4E41-AF64-B740CA1CCC3F}" type="pres">
      <dgm:prSet presAssocID="{05C58F7D-7160-4CA4-8772-ABB800BF6891}" presName="textNode" presStyleLbl="bgShp" presStyleIdx="1" presStyleCnt="3"/>
      <dgm:spPr/>
      <dgm:t>
        <a:bodyPr/>
        <a:lstStyle/>
        <a:p>
          <a:endParaRPr lang="ru-RU"/>
        </a:p>
      </dgm:t>
    </dgm:pt>
    <dgm:pt modelId="{37ECC02B-62C9-4483-866A-2710942A6614}" type="pres">
      <dgm:prSet presAssocID="{05C58F7D-7160-4CA4-8772-ABB800BF6891}" presName="compChildNode" presStyleCnt="0"/>
      <dgm:spPr/>
    </dgm:pt>
    <dgm:pt modelId="{2E408666-E344-4E7B-939B-BFF821E39E14}" type="pres">
      <dgm:prSet presAssocID="{05C58F7D-7160-4CA4-8772-ABB800BF6891}" presName="theInnerList" presStyleCnt="0"/>
      <dgm:spPr/>
    </dgm:pt>
    <dgm:pt modelId="{D2CB9841-8863-401C-A211-70F849B2D331}" type="pres">
      <dgm:prSet presAssocID="{BC21D263-1DEB-4625-8BE8-DACAF97C48DD}" presName="childNode" presStyleLbl="node1" presStyleIdx="2" presStyleCnt="6" custLinFactY="-85171" custLinFactNeighborX="-8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B419-4257-4B15-8F69-25478320F8BB}" type="pres">
      <dgm:prSet presAssocID="{BC21D263-1DEB-4625-8BE8-DACAF97C48DD}" presName="aSpace2" presStyleCnt="0"/>
      <dgm:spPr/>
    </dgm:pt>
    <dgm:pt modelId="{B5F59F6E-B948-433A-B8D6-F8D50A5E561E}" type="pres">
      <dgm:prSet presAssocID="{E910D33E-78A1-4C81-ACCF-52C1F3ABC52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62A2-CB9E-435C-888F-A139934D2062}" type="pres">
      <dgm:prSet presAssocID="{05C58F7D-7160-4CA4-8772-ABB800BF6891}" presName="aSpace" presStyleCnt="0"/>
      <dgm:spPr/>
    </dgm:pt>
    <dgm:pt modelId="{CBE8A26B-A86F-4C67-B589-A0B49316A71F}" type="pres">
      <dgm:prSet presAssocID="{A90436B8-EACF-44B5-8192-B5D6B3F523ED}" presName="compNode" presStyleCnt="0"/>
      <dgm:spPr/>
    </dgm:pt>
    <dgm:pt modelId="{CA4F6897-5833-4833-85F7-2DE01390B924}" type="pres">
      <dgm:prSet presAssocID="{A90436B8-EACF-44B5-8192-B5D6B3F523ED}" presName="aNode" presStyleLbl="bgShp" presStyleIdx="2" presStyleCnt="3"/>
      <dgm:spPr/>
      <dgm:t>
        <a:bodyPr/>
        <a:lstStyle/>
        <a:p>
          <a:endParaRPr lang="ru-RU"/>
        </a:p>
      </dgm:t>
    </dgm:pt>
    <dgm:pt modelId="{B7EB7A73-C272-4A4E-967A-4FA68E4D199F}" type="pres">
      <dgm:prSet presAssocID="{A90436B8-EACF-44B5-8192-B5D6B3F523ED}" presName="textNode" presStyleLbl="bgShp" presStyleIdx="2" presStyleCnt="3"/>
      <dgm:spPr/>
      <dgm:t>
        <a:bodyPr/>
        <a:lstStyle/>
        <a:p>
          <a:endParaRPr lang="ru-RU"/>
        </a:p>
      </dgm:t>
    </dgm:pt>
    <dgm:pt modelId="{22881170-1FBF-4093-81C9-8689B65BE358}" type="pres">
      <dgm:prSet presAssocID="{A90436B8-EACF-44B5-8192-B5D6B3F523ED}" presName="compChildNode" presStyleCnt="0"/>
      <dgm:spPr/>
    </dgm:pt>
    <dgm:pt modelId="{C294474F-51F8-43D3-8141-850B2AC2759A}" type="pres">
      <dgm:prSet presAssocID="{A90436B8-EACF-44B5-8192-B5D6B3F523ED}" presName="theInnerList" presStyleCnt="0"/>
      <dgm:spPr/>
    </dgm:pt>
    <dgm:pt modelId="{68B0DE61-DDA8-4732-B70B-3F2B750EDFD8}" type="pres">
      <dgm:prSet presAssocID="{180483BC-031C-445A-9977-075834C8B270}" presName="childNode" presStyleLbl="node1" presStyleIdx="4" presStyleCnt="6" custLinFactY="-82338" custLinFactNeighborX="-5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728E8-0FAB-4221-AB21-362F20891BEA}" type="pres">
      <dgm:prSet presAssocID="{180483BC-031C-445A-9977-075834C8B270}" presName="aSpace2" presStyleCnt="0"/>
      <dgm:spPr/>
    </dgm:pt>
    <dgm:pt modelId="{5B33C9EB-4D00-4DE1-B978-1BA9176A5BA2}" type="pres">
      <dgm:prSet presAssocID="{EB58F7AB-8443-4ED1-AF32-5FA61CFC29A3}" presName="childNode" presStyleLbl="node1" presStyleIdx="5" presStyleCnt="6" custScaleX="11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31CFF-D57A-434D-86C1-94001715E4C3}" type="presOf" srcId="{180483BC-031C-445A-9977-075834C8B270}" destId="{68B0DE61-DDA8-4732-B70B-3F2B750EDFD8}" srcOrd="0" destOrd="0" presId="urn:microsoft.com/office/officeart/2005/8/layout/lProcess2"/>
    <dgm:cxn modelId="{EDAE6175-67D0-47AF-9FBD-5CEF69AF5C67}" type="presOf" srcId="{A90436B8-EACF-44B5-8192-B5D6B3F523ED}" destId="{CA4F6897-5833-4833-85F7-2DE01390B924}" srcOrd="0" destOrd="0" presId="urn:microsoft.com/office/officeart/2005/8/layout/lProcess2"/>
    <dgm:cxn modelId="{044561B7-2709-42AA-981E-C4CA54F36AF0}" type="presOf" srcId="{E038A64F-2DE6-45BF-9E52-DDD45D191D33}" destId="{229A4816-C63D-463A-BE27-4A97E5DA240E}" srcOrd="0" destOrd="0" presId="urn:microsoft.com/office/officeart/2005/8/layout/lProcess2"/>
    <dgm:cxn modelId="{38000D20-9F63-4729-85E8-0C193F30AEB9}" type="presOf" srcId="{153C51D9-CC91-4F00-8FE2-5922EB0D1F30}" destId="{B12394C6-CCB4-4CF6-BA98-FEAD3F8A82B8}" srcOrd="0" destOrd="0" presId="urn:microsoft.com/office/officeart/2005/8/layout/lProcess2"/>
    <dgm:cxn modelId="{460B614B-B297-4EE8-B4C9-F63D8F039FF8}" srcId="{05C58F7D-7160-4CA4-8772-ABB800BF6891}" destId="{BC21D263-1DEB-4625-8BE8-DACAF97C48DD}" srcOrd="0" destOrd="0" parTransId="{604CFFD7-B446-4BC0-B1D7-B0B22AF585C8}" sibTransId="{63BA8142-92D8-4992-B601-EE46EE297B66}"/>
    <dgm:cxn modelId="{829B982F-795F-447B-BB3B-F7195B4CC88A}" type="presOf" srcId="{BC21D263-1DEB-4625-8BE8-DACAF97C48DD}" destId="{D2CB9841-8863-401C-A211-70F849B2D331}" srcOrd="0" destOrd="0" presId="urn:microsoft.com/office/officeart/2005/8/layout/lProcess2"/>
    <dgm:cxn modelId="{A226322B-EA3A-4421-8C07-0150360D9604}" type="presOf" srcId="{EB58F7AB-8443-4ED1-AF32-5FA61CFC29A3}" destId="{5B33C9EB-4D00-4DE1-B978-1BA9176A5BA2}" srcOrd="0" destOrd="0" presId="urn:microsoft.com/office/officeart/2005/8/layout/lProcess2"/>
    <dgm:cxn modelId="{4CA00748-4F0F-4DE2-AAE4-50C79DFBD3A1}" type="presOf" srcId="{13D4F990-8D25-42F4-B692-7D78EFE49E59}" destId="{41CD2252-1C51-4829-90AF-C245BB0C029A}" srcOrd="1" destOrd="0" presId="urn:microsoft.com/office/officeart/2005/8/layout/lProcess2"/>
    <dgm:cxn modelId="{3BE39E70-F6C1-4E2F-971C-853346DF6ED2}" srcId="{A90436B8-EACF-44B5-8192-B5D6B3F523ED}" destId="{EB58F7AB-8443-4ED1-AF32-5FA61CFC29A3}" srcOrd="1" destOrd="0" parTransId="{459456CA-1037-4137-8B75-C1F3BF4574D7}" sibTransId="{5E1526A5-63B3-419D-B09A-FDD2D6BB8B11}"/>
    <dgm:cxn modelId="{BFB1B82E-3D61-4B5B-863A-B59457A1597E}" srcId="{05C58F7D-7160-4CA4-8772-ABB800BF6891}" destId="{E910D33E-78A1-4C81-ACCF-52C1F3ABC528}" srcOrd="1" destOrd="0" parTransId="{3B60D61C-596F-47C3-ACCE-B081DA7724C3}" sibTransId="{FAB492E9-5ADE-4C1F-8880-09D823632C91}"/>
    <dgm:cxn modelId="{73AA442B-E32F-4366-AA14-CBF3EA8881F6}" type="presOf" srcId="{43C77037-B338-45CE-9E34-22329340D830}" destId="{4A370B21-90B2-462C-B01C-09BBB0C40889}" srcOrd="0" destOrd="0" presId="urn:microsoft.com/office/officeart/2005/8/layout/lProcess2"/>
    <dgm:cxn modelId="{DA2A603A-39C7-41A7-88AE-2C1D8FBB00BF}" srcId="{E038A64F-2DE6-45BF-9E52-DDD45D191D33}" destId="{A90436B8-EACF-44B5-8192-B5D6B3F523ED}" srcOrd="2" destOrd="0" parTransId="{4983BADB-9751-4132-80DC-864F740A1F79}" sibTransId="{A7DA7D4D-5A97-4F25-AFDD-275D8C866803}"/>
    <dgm:cxn modelId="{7D95DE3F-F066-42E8-87E8-6A81C14F441E}" srcId="{E038A64F-2DE6-45BF-9E52-DDD45D191D33}" destId="{05C58F7D-7160-4CA4-8772-ABB800BF6891}" srcOrd="1" destOrd="0" parTransId="{15701B00-AAC0-4BEF-A479-F61C6CD6A8C1}" sibTransId="{D003DA72-248E-4C5D-B4CF-F5B2FB682965}"/>
    <dgm:cxn modelId="{B50BCC21-878A-4D6F-A986-4656BB623F95}" type="presOf" srcId="{E910D33E-78A1-4C81-ACCF-52C1F3ABC528}" destId="{B5F59F6E-B948-433A-B8D6-F8D50A5E561E}" srcOrd="0" destOrd="0" presId="urn:microsoft.com/office/officeart/2005/8/layout/lProcess2"/>
    <dgm:cxn modelId="{3712C936-6121-4388-8D12-286CEB21EF18}" srcId="{E038A64F-2DE6-45BF-9E52-DDD45D191D33}" destId="{13D4F990-8D25-42F4-B692-7D78EFE49E59}" srcOrd="0" destOrd="0" parTransId="{38D82BB2-F89E-42C6-993A-464562C631CB}" sibTransId="{B1128AC0-3739-4DB8-A047-91E982E77C32}"/>
    <dgm:cxn modelId="{26374AFA-988A-417E-9082-0591C32866A9}" type="presOf" srcId="{13D4F990-8D25-42F4-B692-7D78EFE49E59}" destId="{B5A23C39-7873-483A-B5F8-9C0698CBDC7F}" srcOrd="0" destOrd="0" presId="urn:microsoft.com/office/officeart/2005/8/layout/lProcess2"/>
    <dgm:cxn modelId="{9F20462E-371F-4A56-AF13-CBBF9F707D3A}" type="presOf" srcId="{05C58F7D-7160-4CA4-8772-ABB800BF6891}" destId="{27D35946-7A18-4E41-AF64-B740CA1CCC3F}" srcOrd="1" destOrd="0" presId="urn:microsoft.com/office/officeart/2005/8/layout/lProcess2"/>
    <dgm:cxn modelId="{AE8EB51F-98A5-4AEC-89D5-A15F2165BE5E}" srcId="{13D4F990-8D25-42F4-B692-7D78EFE49E59}" destId="{153C51D9-CC91-4F00-8FE2-5922EB0D1F30}" srcOrd="1" destOrd="0" parTransId="{F8F04B6A-30CD-4356-A576-F0FC784036A3}" sibTransId="{F99F599C-8D12-4DEF-A5BB-531D154269B4}"/>
    <dgm:cxn modelId="{A838CC14-374A-4A9E-A6AE-47BD568EFBBC}" srcId="{13D4F990-8D25-42F4-B692-7D78EFE49E59}" destId="{43C77037-B338-45CE-9E34-22329340D830}" srcOrd="0" destOrd="0" parTransId="{EC16C0C1-BA32-4F2A-AF4F-E4E747EAE41D}" sibTransId="{94C760CD-81A4-40E4-8FA3-17A30A2A59CE}"/>
    <dgm:cxn modelId="{AF3FB5D2-1F92-4AB7-830D-551412F73AB8}" type="presOf" srcId="{05C58F7D-7160-4CA4-8772-ABB800BF6891}" destId="{BF0616EB-5BA5-4989-97E4-F3F74FCBBBD1}" srcOrd="0" destOrd="0" presId="urn:microsoft.com/office/officeart/2005/8/layout/lProcess2"/>
    <dgm:cxn modelId="{3A913B53-BCFD-48DB-8629-8015BF325B29}" type="presOf" srcId="{A90436B8-EACF-44B5-8192-B5D6B3F523ED}" destId="{B7EB7A73-C272-4A4E-967A-4FA68E4D199F}" srcOrd="1" destOrd="0" presId="urn:microsoft.com/office/officeart/2005/8/layout/lProcess2"/>
    <dgm:cxn modelId="{68256369-F1E5-4764-8147-D1C784BFAC82}" srcId="{A90436B8-EACF-44B5-8192-B5D6B3F523ED}" destId="{180483BC-031C-445A-9977-075834C8B270}" srcOrd="0" destOrd="0" parTransId="{7AD07005-131C-4C80-9C54-EE74110C675C}" sibTransId="{F8970288-0ABD-45B3-B7AD-F56BF222E77B}"/>
    <dgm:cxn modelId="{B19F0B9D-70F6-4D00-9B7F-D254E1684B4A}" type="presParOf" srcId="{229A4816-C63D-463A-BE27-4A97E5DA240E}" destId="{7DFC7761-4D4C-42CA-BBBA-F80295C78656}" srcOrd="0" destOrd="0" presId="urn:microsoft.com/office/officeart/2005/8/layout/lProcess2"/>
    <dgm:cxn modelId="{C52282E0-337C-4DF1-AA71-A5F286A6218E}" type="presParOf" srcId="{7DFC7761-4D4C-42CA-BBBA-F80295C78656}" destId="{B5A23C39-7873-483A-B5F8-9C0698CBDC7F}" srcOrd="0" destOrd="0" presId="urn:microsoft.com/office/officeart/2005/8/layout/lProcess2"/>
    <dgm:cxn modelId="{7DE867D1-236D-4D69-8F4D-C80C5EE00845}" type="presParOf" srcId="{7DFC7761-4D4C-42CA-BBBA-F80295C78656}" destId="{41CD2252-1C51-4829-90AF-C245BB0C029A}" srcOrd="1" destOrd="0" presId="urn:microsoft.com/office/officeart/2005/8/layout/lProcess2"/>
    <dgm:cxn modelId="{D0CC4B26-AAC4-4A6F-875C-3026D9DF59C2}" type="presParOf" srcId="{7DFC7761-4D4C-42CA-BBBA-F80295C78656}" destId="{18A3F755-DE38-4792-B0EE-C5F208DB2BFB}" srcOrd="2" destOrd="0" presId="urn:microsoft.com/office/officeart/2005/8/layout/lProcess2"/>
    <dgm:cxn modelId="{0C827F39-60BA-4E15-85B4-AD5A653F18AB}" type="presParOf" srcId="{18A3F755-DE38-4792-B0EE-C5F208DB2BFB}" destId="{30B87651-00B3-477A-8791-BCEB55E19804}" srcOrd="0" destOrd="0" presId="urn:microsoft.com/office/officeart/2005/8/layout/lProcess2"/>
    <dgm:cxn modelId="{6FD96EFF-B4E1-4C64-A38F-65534876E139}" type="presParOf" srcId="{30B87651-00B3-477A-8791-BCEB55E19804}" destId="{4A370B21-90B2-462C-B01C-09BBB0C40889}" srcOrd="0" destOrd="0" presId="urn:microsoft.com/office/officeart/2005/8/layout/lProcess2"/>
    <dgm:cxn modelId="{A4D0EB60-10B7-45B5-A96D-46FC92F7D40F}" type="presParOf" srcId="{30B87651-00B3-477A-8791-BCEB55E19804}" destId="{A82747D1-F263-4073-B62E-B27B3AEA7FAE}" srcOrd="1" destOrd="0" presId="urn:microsoft.com/office/officeart/2005/8/layout/lProcess2"/>
    <dgm:cxn modelId="{4C1A5E7C-DCE1-4AAA-BD3D-B0618BCBC39C}" type="presParOf" srcId="{30B87651-00B3-477A-8791-BCEB55E19804}" destId="{B12394C6-CCB4-4CF6-BA98-FEAD3F8A82B8}" srcOrd="2" destOrd="0" presId="urn:microsoft.com/office/officeart/2005/8/layout/lProcess2"/>
    <dgm:cxn modelId="{E0C8B5AE-B4B6-4A80-BFB8-AE47143428A4}" type="presParOf" srcId="{229A4816-C63D-463A-BE27-4A97E5DA240E}" destId="{B0CA000C-17BE-4764-A9B8-0D37F4DCE446}" srcOrd="1" destOrd="0" presId="urn:microsoft.com/office/officeart/2005/8/layout/lProcess2"/>
    <dgm:cxn modelId="{E12E5B79-FA0A-4C6F-A91A-FD1ABEAF5045}" type="presParOf" srcId="{229A4816-C63D-463A-BE27-4A97E5DA240E}" destId="{1D382A43-2878-4DCA-988C-302ECAAA3523}" srcOrd="2" destOrd="0" presId="urn:microsoft.com/office/officeart/2005/8/layout/lProcess2"/>
    <dgm:cxn modelId="{24DE7182-F393-43B5-8A09-37A2E1B7E75C}" type="presParOf" srcId="{1D382A43-2878-4DCA-988C-302ECAAA3523}" destId="{BF0616EB-5BA5-4989-97E4-F3F74FCBBBD1}" srcOrd="0" destOrd="0" presId="urn:microsoft.com/office/officeart/2005/8/layout/lProcess2"/>
    <dgm:cxn modelId="{056012EF-5D34-4263-A397-BC9F2AFA066C}" type="presParOf" srcId="{1D382A43-2878-4DCA-988C-302ECAAA3523}" destId="{27D35946-7A18-4E41-AF64-B740CA1CCC3F}" srcOrd="1" destOrd="0" presId="urn:microsoft.com/office/officeart/2005/8/layout/lProcess2"/>
    <dgm:cxn modelId="{8DFA077D-98C2-4EF5-8CE9-D1E3F44202E1}" type="presParOf" srcId="{1D382A43-2878-4DCA-988C-302ECAAA3523}" destId="{37ECC02B-62C9-4483-866A-2710942A6614}" srcOrd="2" destOrd="0" presId="urn:microsoft.com/office/officeart/2005/8/layout/lProcess2"/>
    <dgm:cxn modelId="{4205D48B-79D1-4307-9490-94D7835F491E}" type="presParOf" srcId="{37ECC02B-62C9-4483-866A-2710942A6614}" destId="{2E408666-E344-4E7B-939B-BFF821E39E14}" srcOrd="0" destOrd="0" presId="urn:microsoft.com/office/officeart/2005/8/layout/lProcess2"/>
    <dgm:cxn modelId="{D8C09833-EBC3-4B0C-9B5A-2C25128E470C}" type="presParOf" srcId="{2E408666-E344-4E7B-939B-BFF821E39E14}" destId="{D2CB9841-8863-401C-A211-70F849B2D331}" srcOrd="0" destOrd="0" presId="urn:microsoft.com/office/officeart/2005/8/layout/lProcess2"/>
    <dgm:cxn modelId="{1711495D-5B19-4DB9-9303-B24D9E57507A}" type="presParOf" srcId="{2E408666-E344-4E7B-939B-BFF821E39E14}" destId="{2237B419-4257-4B15-8F69-25478320F8BB}" srcOrd="1" destOrd="0" presId="urn:microsoft.com/office/officeart/2005/8/layout/lProcess2"/>
    <dgm:cxn modelId="{6B97E8F2-CE98-433F-BC65-36A38CB62A56}" type="presParOf" srcId="{2E408666-E344-4E7B-939B-BFF821E39E14}" destId="{B5F59F6E-B948-433A-B8D6-F8D50A5E561E}" srcOrd="2" destOrd="0" presId="urn:microsoft.com/office/officeart/2005/8/layout/lProcess2"/>
    <dgm:cxn modelId="{21F82B68-1B64-440B-9EDA-D04656C8DF00}" type="presParOf" srcId="{229A4816-C63D-463A-BE27-4A97E5DA240E}" destId="{5CE362A2-CB9E-435C-888F-A139934D2062}" srcOrd="3" destOrd="0" presId="urn:microsoft.com/office/officeart/2005/8/layout/lProcess2"/>
    <dgm:cxn modelId="{CB648D8F-1C8F-4C5F-BCA1-A0F4A4093E2D}" type="presParOf" srcId="{229A4816-C63D-463A-BE27-4A97E5DA240E}" destId="{CBE8A26B-A86F-4C67-B589-A0B49316A71F}" srcOrd="4" destOrd="0" presId="urn:microsoft.com/office/officeart/2005/8/layout/lProcess2"/>
    <dgm:cxn modelId="{BAA0B19B-1456-4BAB-B8BA-CDA22A011742}" type="presParOf" srcId="{CBE8A26B-A86F-4C67-B589-A0B49316A71F}" destId="{CA4F6897-5833-4833-85F7-2DE01390B924}" srcOrd="0" destOrd="0" presId="urn:microsoft.com/office/officeart/2005/8/layout/lProcess2"/>
    <dgm:cxn modelId="{BF62F8E7-8D4C-4AAF-9CFD-0EF7E59BD3CD}" type="presParOf" srcId="{CBE8A26B-A86F-4C67-B589-A0B49316A71F}" destId="{B7EB7A73-C272-4A4E-967A-4FA68E4D199F}" srcOrd="1" destOrd="0" presId="urn:microsoft.com/office/officeart/2005/8/layout/lProcess2"/>
    <dgm:cxn modelId="{2F122105-414C-4B72-A841-11A8680E12FA}" type="presParOf" srcId="{CBE8A26B-A86F-4C67-B589-A0B49316A71F}" destId="{22881170-1FBF-4093-81C9-8689B65BE358}" srcOrd="2" destOrd="0" presId="urn:microsoft.com/office/officeart/2005/8/layout/lProcess2"/>
    <dgm:cxn modelId="{7E2B836A-4E9D-4AD8-AC11-37AEB09F0FF5}" type="presParOf" srcId="{22881170-1FBF-4093-81C9-8689B65BE358}" destId="{C294474F-51F8-43D3-8141-850B2AC2759A}" srcOrd="0" destOrd="0" presId="urn:microsoft.com/office/officeart/2005/8/layout/lProcess2"/>
    <dgm:cxn modelId="{54148F31-8BD1-4631-8351-4F7141DB9323}" type="presParOf" srcId="{C294474F-51F8-43D3-8141-850B2AC2759A}" destId="{68B0DE61-DDA8-4732-B70B-3F2B750EDFD8}" srcOrd="0" destOrd="0" presId="urn:microsoft.com/office/officeart/2005/8/layout/lProcess2"/>
    <dgm:cxn modelId="{0005AB79-44D3-4684-864C-546C1CF7270F}" type="presParOf" srcId="{C294474F-51F8-43D3-8141-850B2AC2759A}" destId="{2EF728E8-0FAB-4221-AB21-362F20891BEA}" srcOrd="1" destOrd="0" presId="urn:microsoft.com/office/officeart/2005/8/layout/lProcess2"/>
    <dgm:cxn modelId="{8CF91CC1-913D-404F-9C38-7BC61D805CFE}" type="presParOf" srcId="{C294474F-51F8-43D3-8141-850B2AC2759A}" destId="{5B33C9EB-4D00-4DE1-B978-1BA9176A5BA2}" srcOrd="2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F40772-BC25-493C-9F55-82A1AC17D6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5E3E2-01A3-43F3-A950-697C397E26BB}">
      <dgm:prSet phldrT="[Текст]"/>
      <dgm:spPr/>
      <dgm:t>
        <a:bodyPr/>
        <a:lstStyle/>
        <a:p>
          <a:r>
            <a:rPr lang="ru-RU" dirty="0" smtClean="0"/>
            <a:t>Педагог находится в дистанционной оболочке, в которой проводится урок</a:t>
          </a:r>
          <a:endParaRPr lang="ru-RU" dirty="0"/>
        </a:p>
      </dgm:t>
    </dgm:pt>
    <dgm:pt modelId="{F3B67422-211B-4561-9B29-C535F989AB8E}" type="parTrans" cxnId="{0D4AD135-F515-4BFA-A91A-70EBAF892768}">
      <dgm:prSet/>
      <dgm:spPr/>
      <dgm:t>
        <a:bodyPr/>
        <a:lstStyle/>
        <a:p>
          <a:endParaRPr lang="ru-RU"/>
        </a:p>
      </dgm:t>
    </dgm:pt>
    <dgm:pt modelId="{95053833-5E79-4782-9FE4-5F33D89B46F7}" type="sibTrans" cxnId="{0D4AD135-F515-4BFA-A91A-70EBAF892768}">
      <dgm:prSet/>
      <dgm:spPr/>
      <dgm:t>
        <a:bodyPr/>
        <a:lstStyle/>
        <a:p>
          <a:endParaRPr lang="ru-RU"/>
        </a:p>
      </dgm:t>
    </dgm:pt>
    <dgm:pt modelId="{17FBA212-AE5F-44C8-B702-B38CDBA63521}">
      <dgm:prSet phldrT="[Текст]"/>
      <dgm:spPr/>
      <dgm:t>
        <a:bodyPr/>
        <a:lstStyle/>
        <a:p>
          <a:r>
            <a:rPr lang="ru-RU" dirty="0" smtClean="0"/>
            <a:t>Для связи используется чат, </a:t>
          </a:r>
          <a:r>
            <a:rPr lang="ru-RU" dirty="0" err="1" smtClean="0"/>
            <a:t>скайп</a:t>
          </a:r>
          <a:r>
            <a:rPr lang="ru-RU" dirty="0" smtClean="0"/>
            <a:t>, обмен внутренними сообщениями</a:t>
          </a:r>
          <a:endParaRPr lang="ru-RU" dirty="0"/>
        </a:p>
      </dgm:t>
    </dgm:pt>
    <dgm:pt modelId="{91DE5E43-0C99-4F96-8E07-391D0024BDE1}" type="parTrans" cxnId="{362E0E91-34C7-4CE6-AB9E-FECF92714661}">
      <dgm:prSet/>
      <dgm:spPr/>
      <dgm:t>
        <a:bodyPr/>
        <a:lstStyle/>
        <a:p>
          <a:endParaRPr lang="ru-RU"/>
        </a:p>
      </dgm:t>
    </dgm:pt>
    <dgm:pt modelId="{44BDB96B-8C5D-4399-B7E2-F045B2817F40}" type="sibTrans" cxnId="{362E0E91-34C7-4CE6-AB9E-FECF92714661}">
      <dgm:prSet/>
      <dgm:spPr/>
      <dgm:t>
        <a:bodyPr/>
        <a:lstStyle/>
        <a:p>
          <a:endParaRPr lang="ru-RU"/>
        </a:p>
      </dgm:t>
    </dgm:pt>
    <dgm:pt modelId="{28BF9A84-90EF-40D9-832E-B38105C6B197}">
      <dgm:prSet phldrT="[Текст]"/>
      <dgm:spPr/>
      <dgm:t>
        <a:bodyPr/>
        <a:lstStyle/>
        <a:p>
          <a:r>
            <a:rPr lang="ru-RU" dirty="0" smtClean="0"/>
            <a:t>Педагог инициирует контакт с ребёнком в начале урока, приглашает к общению </a:t>
          </a:r>
          <a:endParaRPr lang="ru-RU" dirty="0"/>
        </a:p>
      </dgm:t>
    </dgm:pt>
    <dgm:pt modelId="{39082FB7-49C0-4481-A7B1-15A62C90BA3C}" type="parTrans" cxnId="{AB43B968-6182-4B98-96B7-B0C3708FBA5B}">
      <dgm:prSet/>
      <dgm:spPr/>
      <dgm:t>
        <a:bodyPr/>
        <a:lstStyle/>
        <a:p>
          <a:endParaRPr lang="ru-RU"/>
        </a:p>
      </dgm:t>
    </dgm:pt>
    <dgm:pt modelId="{7DC22FB6-F4A4-429F-A54B-46436A59F05F}" type="sibTrans" cxnId="{AB43B968-6182-4B98-96B7-B0C3708FBA5B}">
      <dgm:prSet/>
      <dgm:spPr/>
      <dgm:t>
        <a:bodyPr/>
        <a:lstStyle/>
        <a:p>
          <a:endParaRPr lang="ru-RU"/>
        </a:p>
      </dgm:t>
    </dgm:pt>
    <dgm:pt modelId="{61EE52CF-DE42-49D6-8ED5-43146AAB82CB}">
      <dgm:prSet phldrT="[Текст]"/>
      <dgm:spPr/>
      <dgm:t>
        <a:bodyPr/>
        <a:lstStyle/>
        <a:p>
          <a:r>
            <a:rPr lang="ru-RU" dirty="0" smtClean="0"/>
            <a:t>При отсутствии обучающегося в дистанционной оболочке педагог старается выяснить причину</a:t>
          </a:r>
          <a:endParaRPr lang="ru-RU" dirty="0"/>
        </a:p>
      </dgm:t>
    </dgm:pt>
    <dgm:pt modelId="{C9D73F7B-A9A0-46D4-A526-6676117B12D2}" type="parTrans" cxnId="{4845AF66-A67B-4FB8-A034-268887E6FC20}">
      <dgm:prSet/>
      <dgm:spPr/>
      <dgm:t>
        <a:bodyPr/>
        <a:lstStyle/>
        <a:p>
          <a:endParaRPr lang="ru-RU"/>
        </a:p>
      </dgm:t>
    </dgm:pt>
    <dgm:pt modelId="{8C9FFB55-0FEF-4B91-8103-852F0F1C6368}" type="sibTrans" cxnId="{4845AF66-A67B-4FB8-A034-268887E6FC20}">
      <dgm:prSet/>
      <dgm:spPr/>
      <dgm:t>
        <a:bodyPr/>
        <a:lstStyle/>
        <a:p>
          <a:endParaRPr lang="ru-RU"/>
        </a:p>
      </dgm:t>
    </dgm:pt>
    <dgm:pt modelId="{E08F9AB3-2C44-4710-86E3-083E8D6F8EF6}">
      <dgm:prSet phldrT="[Текст]"/>
      <dgm:spPr/>
      <dgm:t>
        <a:bodyPr/>
        <a:lstStyle/>
        <a:p>
          <a:r>
            <a:rPr lang="ru-RU" dirty="0" smtClean="0"/>
            <a:t>Доступность педагога в течение всего урока для оперативного взаимодействия</a:t>
          </a:r>
          <a:endParaRPr lang="ru-RU" dirty="0"/>
        </a:p>
      </dgm:t>
    </dgm:pt>
    <dgm:pt modelId="{1A21802A-8579-4507-84ED-328C362A5C29}" type="parTrans" cxnId="{5B433836-6902-4FAB-ADED-7319848233B8}">
      <dgm:prSet/>
      <dgm:spPr/>
      <dgm:t>
        <a:bodyPr/>
        <a:lstStyle/>
        <a:p>
          <a:endParaRPr lang="ru-RU"/>
        </a:p>
      </dgm:t>
    </dgm:pt>
    <dgm:pt modelId="{E3CB5811-E83B-41FC-B41E-4D3EBE307B30}" type="sibTrans" cxnId="{5B433836-6902-4FAB-ADED-7319848233B8}">
      <dgm:prSet/>
      <dgm:spPr/>
      <dgm:t>
        <a:bodyPr/>
        <a:lstStyle/>
        <a:p>
          <a:endParaRPr lang="ru-RU"/>
        </a:p>
      </dgm:t>
    </dgm:pt>
    <dgm:pt modelId="{67B6A82C-B59D-44A0-837D-8B2162464A3C}" type="pres">
      <dgm:prSet presAssocID="{97F40772-BC25-493C-9F55-82A1AC17D6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EDCA7-4A2F-407D-B306-5450A2021C05}" type="pres">
      <dgm:prSet presAssocID="{25B5E3E2-01A3-43F3-A950-697C397E26BB}" presName="parentLin" presStyleCnt="0"/>
      <dgm:spPr/>
    </dgm:pt>
    <dgm:pt modelId="{7DF14D9F-9306-468C-8D3E-270A1585CD5C}" type="pres">
      <dgm:prSet presAssocID="{25B5E3E2-01A3-43F3-A950-697C397E26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E4B6834-AEEA-4497-A8DD-4FA1BBE6DAD6}" type="pres">
      <dgm:prSet presAssocID="{25B5E3E2-01A3-43F3-A950-697C397E26BB}" presName="parentText" presStyleLbl="node1" presStyleIdx="0" presStyleCnt="5" custScaleX="141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F80A-E4C3-48A7-9499-643A34476613}" type="pres">
      <dgm:prSet presAssocID="{25B5E3E2-01A3-43F3-A950-697C397E26BB}" presName="negativeSpace" presStyleCnt="0"/>
      <dgm:spPr/>
    </dgm:pt>
    <dgm:pt modelId="{27515923-FC67-4EF8-A2BE-C434606D5525}" type="pres">
      <dgm:prSet presAssocID="{25B5E3E2-01A3-43F3-A950-697C397E26BB}" presName="childText" presStyleLbl="conFgAcc1" presStyleIdx="0" presStyleCnt="5">
        <dgm:presLayoutVars>
          <dgm:bulletEnabled val="1"/>
        </dgm:presLayoutVars>
      </dgm:prSet>
      <dgm:spPr/>
    </dgm:pt>
    <dgm:pt modelId="{0D1A287A-D8A3-478F-8F6B-D0D725030952}" type="pres">
      <dgm:prSet presAssocID="{95053833-5E79-4782-9FE4-5F33D89B46F7}" presName="spaceBetweenRectangles" presStyleCnt="0"/>
      <dgm:spPr/>
    </dgm:pt>
    <dgm:pt modelId="{F0F8461E-A71C-4555-AAF0-BABAE8695165}" type="pres">
      <dgm:prSet presAssocID="{17FBA212-AE5F-44C8-B702-B38CDBA63521}" presName="parentLin" presStyleCnt="0"/>
      <dgm:spPr/>
    </dgm:pt>
    <dgm:pt modelId="{9AA9947C-2560-4209-9A7E-C3F17B83CAAE}" type="pres">
      <dgm:prSet presAssocID="{17FBA212-AE5F-44C8-B702-B38CDBA6352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1C0F8D5-DF6E-45DE-BADF-97C6D097F3F7}" type="pres">
      <dgm:prSet presAssocID="{17FBA212-AE5F-44C8-B702-B38CDBA63521}" presName="parentText" presStyleLbl="node1" presStyleIdx="1" presStyleCnt="5" custScaleX="140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82286-09C4-4E9A-B5E4-7B263CBEC461}" type="pres">
      <dgm:prSet presAssocID="{17FBA212-AE5F-44C8-B702-B38CDBA63521}" presName="negativeSpace" presStyleCnt="0"/>
      <dgm:spPr/>
    </dgm:pt>
    <dgm:pt modelId="{F2F51AF9-7C8D-4FFD-B707-5845E00BBA5E}" type="pres">
      <dgm:prSet presAssocID="{17FBA212-AE5F-44C8-B702-B38CDBA63521}" presName="childText" presStyleLbl="conFgAcc1" presStyleIdx="1" presStyleCnt="5">
        <dgm:presLayoutVars>
          <dgm:bulletEnabled val="1"/>
        </dgm:presLayoutVars>
      </dgm:prSet>
      <dgm:spPr/>
    </dgm:pt>
    <dgm:pt modelId="{DFE9B819-7B8D-42A1-84FC-33A49998F7C9}" type="pres">
      <dgm:prSet presAssocID="{44BDB96B-8C5D-4399-B7E2-F045B2817F40}" presName="spaceBetweenRectangles" presStyleCnt="0"/>
      <dgm:spPr/>
    </dgm:pt>
    <dgm:pt modelId="{BBD686B0-73C7-4585-8534-EF81BDDFC6D4}" type="pres">
      <dgm:prSet presAssocID="{28BF9A84-90EF-40D9-832E-B38105C6B197}" presName="parentLin" presStyleCnt="0"/>
      <dgm:spPr/>
    </dgm:pt>
    <dgm:pt modelId="{F60D6938-F468-4C18-95BB-7AA794FDDDCC}" type="pres">
      <dgm:prSet presAssocID="{28BF9A84-90EF-40D9-832E-B38105C6B1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C02F26-44C4-4AF8-8962-9868A4BADF25}" type="pres">
      <dgm:prSet presAssocID="{28BF9A84-90EF-40D9-832E-B38105C6B197}" presName="parentText" presStyleLbl="node1" presStyleIdx="2" presStyleCnt="5" custScaleX="1421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2D032-F387-49F7-AA01-C893D142FC51}" type="pres">
      <dgm:prSet presAssocID="{28BF9A84-90EF-40D9-832E-B38105C6B197}" presName="negativeSpace" presStyleCnt="0"/>
      <dgm:spPr/>
    </dgm:pt>
    <dgm:pt modelId="{D6BCF2B0-2862-465F-AE4E-4FA2899B1012}" type="pres">
      <dgm:prSet presAssocID="{28BF9A84-90EF-40D9-832E-B38105C6B19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6DF64-3674-42C2-AF24-8D455B707851}" type="pres">
      <dgm:prSet presAssocID="{7DC22FB6-F4A4-429F-A54B-46436A59F05F}" presName="spaceBetweenRectangles" presStyleCnt="0"/>
      <dgm:spPr/>
    </dgm:pt>
    <dgm:pt modelId="{2AACA399-A756-4FFE-9991-C0CD4E5926D4}" type="pres">
      <dgm:prSet presAssocID="{E08F9AB3-2C44-4710-86E3-083E8D6F8EF6}" presName="parentLin" presStyleCnt="0"/>
      <dgm:spPr/>
    </dgm:pt>
    <dgm:pt modelId="{FE3496FD-B552-4B7F-A94C-247D29E29788}" type="pres">
      <dgm:prSet presAssocID="{E08F9AB3-2C44-4710-86E3-083E8D6F8EF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0231B1-B399-4949-A52E-94FF83F8FB64}" type="pres">
      <dgm:prSet presAssocID="{E08F9AB3-2C44-4710-86E3-083E8D6F8EF6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E90E-A8BC-4DCA-B6D8-E81E351BF521}" type="pres">
      <dgm:prSet presAssocID="{E08F9AB3-2C44-4710-86E3-083E8D6F8EF6}" presName="negativeSpace" presStyleCnt="0"/>
      <dgm:spPr/>
    </dgm:pt>
    <dgm:pt modelId="{2579318E-E51A-429F-999A-5E71B1DFFE73}" type="pres">
      <dgm:prSet presAssocID="{E08F9AB3-2C44-4710-86E3-083E8D6F8EF6}" presName="childText" presStyleLbl="conFgAcc1" presStyleIdx="3" presStyleCnt="5">
        <dgm:presLayoutVars>
          <dgm:bulletEnabled val="1"/>
        </dgm:presLayoutVars>
      </dgm:prSet>
      <dgm:spPr/>
    </dgm:pt>
    <dgm:pt modelId="{50F5B646-8A6E-4F72-A846-83C057203240}" type="pres">
      <dgm:prSet presAssocID="{E3CB5811-E83B-41FC-B41E-4D3EBE307B30}" presName="spaceBetweenRectangles" presStyleCnt="0"/>
      <dgm:spPr/>
    </dgm:pt>
    <dgm:pt modelId="{B42981C9-F8DA-4942-BE80-5299E860B6CC}" type="pres">
      <dgm:prSet presAssocID="{61EE52CF-DE42-49D6-8ED5-43146AAB82CB}" presName="parentLin" presStyleCnt="0"/>
      <dgm:spPr/>
    </dgm:pt>
    <dgm:pt modelId="{DCF2C501-21B0-4360-980F-5AFD38E6C7F0}" type="pres">
      <dgm:prSet presAssocID="{61EE52CF-DE42-49D6-8ED5-43146AAB82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AF1F737-1F76-43AC-BC8C-473432662819}" type="pres">
      <dgm:prSet presAssocID="{61EE52CF-DE42-49D6-8ED5-43146AAB82C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2EFB2-48B5-4040-904C-407576EE2E19}" type="pres">
      <dgm:prSet presAssocID="{61EE52CF-DE42-49D6-8ED5-43146AAB82CB}" presName="negativeSpace" presStyleCnt="0"/>
      <dgm:spPr/>
    </dgm:pt>
    <dgm:pt modelId="{6280858E-6356-4AB0-B30A-54D0A3D65C1F}" type="pres">
      <dgm:prSet presAssocID="{61EE52CF-DE42-49D6-8ED5-43146AAB82C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5068C7-FE39-4E36-A9F5-F551C69ABA00}" type="presOf" srcId="{97F40772-BC25-493C-9F55-82A1AC17D66A}" destId="{67B6A82C-B59D-44A0-837D-8B2162464A3C}" srcOrd="0" destOrd="0" presId="urn:microsoft.com/office/officeart/2005/8/layout/list1"/>
    <dgm:cxn modelId="{362E0E91-34C7-4CE6-AB9E-FECF92714661}" srcId="{97F40772-BC25-493C-9F55-82A1AC17D66A}" destId="{17FBA212-AE5F-44C8-B702-B38CDBA63521}" srcOrd="1" destOrd="0" parTransId="{91DE5E43-0C99-4F96-8E07-391D0024BDE1}" sibTransId="{44BDB96B-8C5D-4399-B7E2-F045B2817F40}"/>
    <dgm:cxn modelId="{753B26B5-F45C-4429-87CC-B3FFCAF057E8}" type="presOf" srcId="{61EE52CF-DE42-49D6-8ED5-43146AAB82CB}" destId="{DCF2C501-21B0-4360-980F-5AFD38E6C7F0}" srcOrd="0" destOrd="0" presId="urn:microsoft.com/office/officeart/2005/8/layout/list1"/>
    <dgm:cxn modelId="{AA942F14-D560-4A52-B10F-D2D8BC72FD96}" type="presOf" srcId="{28BF9A84-90EF-40D9-832E-B38105C6B197}" destId="{04C02F26-44C4-4AF8-8962-9868A4BADF25}" srcOrd="1" destOrd="0" presId="urn:microsoft.com/office/officeart/2005/8/layout/list1"/>
    <dgm:cxn modelId="{54C1BC26-E3C8-4339-8F39-331F72CDF3AA}" type="presOf" srcId="{61EE52CF-DE42-49D6-8ED5-43146AAB82CB}" destId="{3AF1F737-1F76-43AC-BC8C-473432662819}" srcOrd="1" destOrd="0" presId="urn:microsoft.com/office/officeart/2005/8/layout/list1"/>
    <dgm:cxn modelId="{C83DEB82-751A-4316-92B3-421D888E6438}" type="presOf" srcId="{17FBA212-AE5F-44C8-B702-B38CDBA63521}" destId="{D1C0F8D5-DF6E-45DE-BADF-97C6D097F3F7}" srcOrd="1" destOrd="0" presId="urn:microsoft.com/office/officeart/2005/8/layout/list1"/>
    <dgm:cxn modelId="{46147148-DA5B-4BBF-880B-CD0D1573BBA2}" type="presOf" srcId="{28BF9A84-90EF-40D9-832E-B38105C6B197}" destId="{F60D6938-F468-4C18-95BB-7AA794FDDDCC}" srcOrd="0" destOrd="0" presId="urn:microsoft.com/office/officeart/2005/8/layout/list1"/>
    <dgm:cxn modelId="{014A23CF-D626-487D-AAC9-54DE968B8092}" type="presOf" srcId="{E08F9AB3-2C44-4710-86E3-083E8D6F8EF6}" destId="{FE3496FD-B552-4B7F-A94C-247D29E29788}" srcOrd="0" destOrd="0" presId="urn:microsoft.com/office/officeart/2005/8/layout/list1"/>
    <dgm:cxn modelId="{0074AAFB-E138-4777-822F-8F5A9385833D}" type="presOf" srcId="{25B5E3E2-01A3-43F3-A950-697C397E26BB}" destId="{7DF14D9F-9306-468C-8D3E-270A1585CD5C}" srcOrd="0" destOrd="0" presId="urn:microsoft.com/office/officeart/2005/8/layout/list1"/>
    <dgm:cxn modelId="{4845AF66-A67B-4FB8-A034-268887E6FC20}" srcId="{97F40772-BC25-493C-9F55-82A1AC17D66A}" destId="{61EE52CF-DE42-49D6-8ED5-43146AAB82CB}" srcOrd="4" destOrd="0" parTransId="{C9D73F7B-A9A0-46D4-A526-6676117B12D2}" sibTransId="{8C9FFB55-0FEF-4B91-8103-852F0F1C6368}"/>
    <dgm:cxn modelId="{450B1CCF-1114-4838-A3F6-8A195F129304}" type="presOf" srcId="{25B5E3E2-01A3-43F3-A950-697C397E26BB}" destId="{4E4B6834-AEEA-4497-A8DD-4FA1BBE6DAD6}" srcOrd="1" destOrd="0" presId="urn:microsoft.com/office/officeart/2005/8/layout/list1"/>
    <dgm:cxn modelId="{9DAA79B1-F2B4-47DF-A0BA-AB6DB355D8FE}" type="presOf" srcId="{E08F9AB3-2C44-4710-86E3-083E8D6F8EF6}" destId="{650231B1-B399-4949-A52E-94FF83F8FB64}" srcOrd="1" destOrd="0" presId="urn:microsoft.com/office/officeart/2005/8/layout/list1"/>
    <dgm:cxn modelId="{82290E43-5872-4DAC-8D7C-AF2F89D7D365}" type="presOf" srcId="{17FBA212-AE5F-44C8-B702-B38CDBA63521}" destId="{9AA9947C-2560-4209-9A7E-C3F17B83CAAE}" srcOrd="0" destOrd="0" presId="urn:microsoft.com/office/officeart/2005/8/layout/list1"/>
    <dgm:cxn modelId="{AB43B968-6182-4B98-96B7-B0C3708FBA5B}" srcId="{97F40772-BC25-493C-9F55-82A1AC17D66A}" destId="{28BF9A84-90EF-40D9-832E-B38105C6B197}" srcOrd="2" destOrd="0" parTransId="{39082FB7-49C0-4481-A7B1-15A62C90BA3C}" sibTransId="{7DC22FB6-F4A4-429F-A54B-46436A59F05F}"/>
    <dgm:cxn modelId="{0D4AD135-F515-4BFA-A91A-70EBAF892768}" srcId="{97F40772-BC25-493C-9F55-82A1AC17D66A}" destId="{25B5E3E2-01A3-43F3-A950-697C397E26BB}" srcOrd="0" destOrd="0" parTransId="{F3B67422-211B-4561-9B29-C535F989AB8E}" sibTransId="{95053833-5E79-4782-9FE4-5F33D89B46F7}"/>
    <dgm:cxn modelId="{5B433836-6902-4FAB-ADED-7319848233B8}" srcId="{97F40772-BC25-493C-9F55-82A1AC17D66A}" destId="{E08F9AB3-2C44-4710-86E3-083E8D6F8EF6}" srcOrd="3" destOrd="0" parTransId="{1A21802A-8579-4507-84ED-328C362A5C29}" sibTransId="{E3CB5811-E83B-41FC-B41E-4D3EBE307B30}"/>
    <dgm:cxn modelId="{43F84420-7370-40CC-B692-BBE3EC175016}" type="presParOf" srcId="{67B6A82C-B59D-44A0-837D-8B2162464A3C}" destId="{FA8EDCA7-4A2F-407D-B306-5450A2021C05}" srcOrd="0" destOrd="0" presId="urn:microsoft.com/office/officeart/2005/8/layout/list1"/>
    <dgm:cxn modelId="{1715FB1E-9F4E-4673-82C1-8A39C3C67600}" type="presParOf" srcId="{FA8EDCA7-4A2F-407D-B306-5450A2021C05}" destId="{7DF14D9F-9306-468C-8D3E-270A1585CD5C}" srcOrd="0" destOrd="0" presId="urn:microsoft.com/office/officeart/2005/8/layout/list1"/>
    <dgm:cxn modelId="{2C041BA8-9AC7-4C53-A3EA-6C874B19186B}" type="presParOf" srcId="{FA8EDCA7-4A2F-407D-B306-5450A2021C05}" destId="{4E4B6834-AEEA-4497-A8DD-4FA1BBE6DAD6}" srcOrd="1" destOrd="0" presId="urn:microsoft.com/office/officeart/2005/8/layout/list1"/>
    <dgm:cxn modelId="{DE7B78A5-7F21-48DD-B880-E895AA091B68}" type="presParOf" srcId="{67B6A82C-B59D-44A0-837D-8B2162464A3C}" destId="{D621F80A-E4C3-48A7-9499-643A34476613}" srcOrd="1" destOrd="0" presId="urn:microsoft.com/office/officeart/2005/8/layout/list1"/>
    <dgm:cxn modelId="{97DC1790-17E1-4DE9-95CF-8CFF7C87B971}" type="presParOf" srcId="{67B6A82C-B59D-44A0-837D-8B2162464A3C}" destId="{27515923-FC67-4EF8-A2BE-C434606D5525}" srcOrd="2" destOrd="0" presId="urn:microsoft.com/office/officeart/2005/8/layout/list1"/>
    <dgm:cxn modelId="{90034A56-C6E0-4324-B728-C60EBB927B26}" type="presParOf" srcId="{67B6A82C-B59D-44A0-837D-8B2162464A3C}" destId="{0D1A287A-D8A3-478F-8F6B-D0D725030952}" srcOrd="3" destOrd="0" presId="urn:microsoft.com/office/officeart/2005/8/layout/list1"/>
    <dgm:cxn modelId="{9FF7EE81-7FA9-4EA4-9C1C-D1AA0773B3C2}" type="presParOf" srcId="{67B6A82C-B59D-44A0-837D-8B2162464A3C}" destId="{F0F8461E-A71C-4555-AAF0-BABAE8695165}" srcOrd="4" destOrd="0" presId="urn:microsoft.com/office/officeart/2005/8/layout/list1"/>
    <dgm:cxn modelId="{5F873ACC-39D1-48E4-B2AA-12D48663C3C5}" type="presParOf" srcId="{F0F8461E-A71C-4555-AAF0-BABAE8695165}" destId="{9AA9947C-2560-4209-9A7E-C3F17B83CAAE}" srcOrd="0" destOrd="0" presId="urn:microsoft.com/office/officeart/2005/8/layout/list1"/>
    <dgm:cxn modelId="{0B32D476-92A5-4D3A-B2FE-53E2F8760BE3}" type="presParOf" srcId="{F0F8461E-A71C-4555-AAF0-BABAE8695165}" destId="{D1C0F8D5-DF6E-45DE-BADF-97C6D097F3F7}" srcOrd="1" destOrd="0" presId="urn:microsoft.com/office/officeart/2005/8/layout/list1"/>
    <dgm:cxn modelId="{DA6353B1-C3BC-436A-B13F-978FAAB61370}" type="presParOf" srcId="{67B6A82C-B59D-44A0-837D-8B2162464A3C}" destId="{B1382286-09C4-4E9A-B5E4-7B263CBEC461}" srcOrd="5" destOrd="0" presId="urn:microsoft.com/office/officeart/2005/8/layout/list1"/>
    <dgm:cxn modelId="{BAD28D3C-77B3-4A41-95E0-F71EBEE13E70}" type="presParOf" srcId="{67B6A82C-B59D-44A0-837D-8B2162464A3C}" destId="{F2F51AF9-7C8D-4FFD-B707-5845E00BBA5E}" srcOrd="6" destOrd="0" presId="urn:microsoft.com/office/officeart/2005/8/layout/list1"/>
    <dgm:cxn modelId="{660FF271-88D5-495B-B69B-CA6227A0C9F6}" type="presParOf" srcId="{67B6A82C-B59D-44A0-837D-8B2162464A3C}" destId="{DFE9B819-7B8D-42A1-84FC-33A49998F7C9}" srcOrd="7" destOrd="0" presId="urn:microsoft.com/office/officeart/2005/8/layout/list1"/>
    <dgm:cxn modelId="{0319FFE2-8A75-4482-82CE-62983EB8153D}" type="presParOf" srcId="{67B6A82C-B59D-44A0-837D-8B2162464A3C}" destId="{BBD686B0-73C7-4585-8534-EF81BDDFC6D4}" srcOrd="8" destOrd="0" presId="urn:microsoft.com/office/officeart/2005/8/layout/list1"/>
    <dgm:cxn modelId="{C6D03D37-7713-4FA1-9F73-9F668052216E}" type="presParOf" srcId="{BBD686B0-73C7-4585-8534-EF81BDDFC6D4}" destId="{F60D6938-F468-4C18-95BB-7AA794FDDDCC}" srcOrd="0" destOrd="0" presId="urn:microsoft.com/office/officeart/2005/8/layout/list1"/>
    <dgm:cxn modelId="{C6A7FAEC-C0C9-481F-8502-30586172712F}" type="presParOf" srcId="{BBD686B0-73C7-4585-8534-EF81BDDFC6D4}" destId="{04C02F26-44C4-4AF8-8962-9868A4BADF25}" srcOrd="1" destOrd="0" presId="urn:microsoft.com/office/officeart/2005/8/layout/list1"/>
    <dgm:cxn modelId="{C74A021F-FED3-4185-97EC-88104AAE6FB9}" type="presParOf" srcId="{67B6A82C-B59D-44A0-837D-8B2162464A3C}" destId="{CC62D032-F387-49F7-AA01-C893D142FC51}" srcOrd="9" destOrd="0" presId="urn:microsoft.com/office/officeart/2005/8/layout/list1"/>
    <dgm:cxn modelId="{3CCA398E-EE0B-489C-829C-572988DB1026}" type="presParOf" srcId="{67B6A82C-B59D-44A0-837D-8B2162464A3C}" destId="{D6BCF2B0-2862-465F-AE4E-4FA2899B1012}" srcOrd="10" destOrd="0" presId="urn:microsoft.com/office/officeart/2005/8/layout/list1"/>
    <dgm:cxn modelId="{4A276686-60EF-4575-98A6-8F79EF98C97A}" type="presParOf" srcId="{67B6A82C-B59D-44A0-837D-8B2162464A3C}" destId="{26F6DF64-3674-42C2-AF24-8D455B707851}" srcOrd="11" destOrd="0" presId="urn:microsoft.com/office/officeart/2005/8/layout/list1"/>
    <dgm:cxn modelId="{3C04F902-0D37-4E5C-BF23-EE903541EA05}" type="presParOf" srcId="{67B6A82C-B59D-44A0-837D-8B2162464A3C}" destId="{2AACA399-A756-4FFE-9991-C0CD4E5926D4}" srcOrd="12" destOrd="0" presId="urn:microsoft.com/office/officeart/2005/8/layout/list1"/>
    <dgm:cxn modelId="{DBC143B8-5E50-4837-A740-DECD50C09FB4}" type="presParOf" srcId="{2AACA399-A756-4FFE-9991-C0CD4E5926D4}" destId="{FE3496FD-B552-4B7F-A94C-247D29E29788}" srcOrd="0" destOrd="0" presId="urn:microsoft.com/office/officeart/2005/8/layout/list1"/>
    <dgm:cxn modelId="{7859ADCE-97C3-481F-8632-577AA602CF02}" type="presParOf" srcId="{2AACA399-A756-4FFE-9991-C0CD4E5926D4}" destId="{650231B1-B399-4949-A52E-94FF83F8FB64}" srcOrd="1" destOrd="0" presId="urn:microsoft.com/office/officeart/2005/8/layout/list1"/>
    <dgm:cxn modelId="{DE730CA3-B310-48A6-8FC8-1C7B9E18ECF1}" type="presParOf" srcId="{67B6A82C-B59D-44A0-837D-8B2162464A3C}" destId="{9917E90E-A8BC-4DCA-B6D8-E81E351BF521}" srcOrd="13" destOrd="0" presId="urn:microsoft.com/office/officeart/2005/8/layout/list1"/>
    <dgm:cxn modelId="{967F19DB-8BF2-4C1A-82C0-03B0D65FE247}" type="presParOf" srcId="{67B6A82C-B59D-44A0-837D-8B2162464A3C}" destId="{2579318E-E51A-429F-999A-5E71B1DFFE73}" srcOrd="14" destOrd="0" presId="urn:microsoft.com/office/officeart/2005/8/layout/list1"/>
    <dgm:cxn modelId="{7BB89B77-1ABA-43E8-BB5A-0861AE78E021}" type="presParOf" srcId="{67B6A82C-B59D-44A0-837D-8B2162464A3C}" destId="{50F5B646-8A6E-4F72-A846-83C057203240}" srcOrd="15" destOrd="0" presId="urn:microsoft.com/office/officeart/2005/8/layout/list1"/>
    <dgm:cxn modelId="{55672BED-569E-4721-BD29-FE2A3BA11746}" type="presParOf" srcId="{67B6A82C-B59D-44A0-837D-8B2162464A3C}" destId="{B42981C9-F8DA-4942-BE80-5299E860B6CC}" srcOrd="16" destOrd="0" presId="urn:microsoft.com/office/officeart/2005/8/layout/list1"/>
    <dgm:cxn modelId="{ABD12CB7-7B81-4566-B32E-4556DAC41D2B}" type="presParOf" srcId="{B42981C9-F8DA-4942-BE80-5299E860B6CC}" destId="{DCF2C501-21B0-4360-980F-5AFD38E6C7F0}" srcOrd="0" destOrd="0" presId="urn:microsoft.com/office/officeart/2005/8/layout/list1"/>
    <dgm:cxn modelId="{8E077C0C-1F7C-4E70-80F5-FDB8B6D0E20F}" type="presParOf" srcId="{B42981C9-F8DA-4942-BE80-5299E860B6CC}" destId="{3AF1F737-1F76-43AC-BC8C-473432662819}" srcOrd="1" destOrd="0" presId="urn:microsoft.com/office/officeart/2005/8/layout/list1"/>
    <dgm:cxn modelId="{FCDB9E70-9750-4DDD-BDA5-C292D8D30174}" type="presParOf" srcId="{67B6A82C-B59D-44A0-837D-8B2162464A3C}" destId="{3522EFB2-48B5-4040-904C-407576EE2E19}" srcOrd="17" destOrd="0" presId="urn:microsoft.com/office/officeart/2005/8/layout/list1"/>
    <dgm:cxn modelId="{F0E32E4C-4628-4040-A490-8B55A7C80A40}" type="presParOf" srcId="{67B6A82C-B59D-44A0-837D-8B2162464A3C}" destId="{6280858E-6356-4AB0-B30A-54D0A3D65C1F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154B83-20C7-4031-BA18-303E5A0B9F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6D267-8523-4E69-B58B-A89903AFE80A}">
      <dgm:prSet phldrT="[Текст]"/>
      <dgm:spPr/>
      <dgm:t>
        <a:bodyPr/>
        <a:lstStyle/>
        <a:p>
          <a:pPr algn="ctr"/>
          <a:r>
            <a:rPr lang="ru-RU" b="1" dirty="0" smtClean="0"/>
            <a:t>Метод дискуссии</a:t>
          </a:r>
          <a:endParaRPr lang="ru-RU" b="1" dirty="0"/>
        </a:p>
      </dgm:t>
    </dgm:pt>
    <dgm:pt modelId="{317C55D1-C3F6-4ADF-A95B-4FB5BFEAF6E5}" type="parTrans" cxnId="{73B2DA88-6F13-428C-A4AC-2AE5BEDAA238}">
      <dgm:prSet/>
      <dgm:spPr/>
      <dgm:t>
        <a:bodyPr/>
        <a:lstStyle/>
        <a:p>
          <a:endParaRPr lang="ru-RU"/>
        </a:p>
      </dgm:t>
    </dgm:pt>
    <dgm:pt modelId="{93CE19C6-6954-4DA7-A655-9595EF2387C9}" type="sibTrans" cxnId="{73B2DA88-6F13-428C-A4AC-2AE5BEDAA238}">
      <dgm:prSet/>
      <dgm:spPr/>
      <dgm:t>
        <a:bodyPr/>
        <a:lstStyle/>
        <a:p>
          <a:endParaRPr lang="ru-RU"/>
        </a:p>
      </dgm:t>
    </dgm:pt>
    <dgm:pt modelId="{7EDAE6AF-2772-4B0D-B683-1C53D3A064CB}">
      <dgm:prSet phldrT="[Текст]"/>
      <dgm:spPr/>
      <dgm:t>
        <a:bodyPr/>
        <a:lstStyle/>
        <a:p>
          <a:pPr algn="ctr"/>
          <a:r>
            <a:rPr lang="ru-RU" b="1" dirty="0" smtClean="0"/>
            <a:t>Кейс-метод</a:t>
          </a:r>
          <a:endParaRPr lang="ru-RU" b="1" dirty="0"/>
        </a:p>
      </dgm:t>
    </dgm:pt>
    <dgm:pt modelId="{B36CB7F6-CDF6-4D8D-B0B2-B8392C70155B}" type="parTrans" cxnId="{D870EE6A-C1B2-4771-A664-6D1BEBF1B839}">
      <dgm:prSet/>
      <dgm:spPr/>
      <dgm:t>
        <a:bodyPr/>
        <a:lstStyle/>
        <a:p>
          <a:endParaRPr lang="ru-RU"/>
        </a:p>
      </dgm:t>
    </dgm:pt>
    <dgm:pt modelId="{04ADFF62-5448-4E35-8214-788D98C5C5E3}" type="sibTrans" cxnId="{D870EE6A-C1B2-4771-A664-6D1BEBF1B839}">
      <dgm:prSet/>
      <dgm:spPr/>
      <dgm:t>
        <a:bodyPr/>
        <a:lstStyle/>
        <a:p>
          <a:endParaRPr lang="ru-RU"/>
        </a:p>
      </dgm:t>
    </dgm:pt>
    <dgm:pt modelId="{4F8FFB2C-8F12-4CBB-8C43-7CA0EA5B5984}">
      <dgm:prSet phldrT="[Текст]"/>
      <dgm:spPr/>
      <dgm:t>
        <a:bodyPr/>
        <a:lstStyle/>
        <a:p>
          <a:pPr algn="ctr"/>
          <a:r>
            <a:rPr lang="ru-RU" b="1" dirty="0" smtClean="0"/>
            <a:t>Игра </a:t>
          </a:r>
          <a:endParaRPr lang="ru-RU" b="1" dirty="0"/>
        </a:p>
      </dgm:t>
    </dgm:pt>
    <dgm:pt modelId="{3F52294C-F4AE-4032-8840-3891988F4296}" type="parTrans" cxnId="{4170A53F-ADF2-4585-9754-30B4AE684766}">
      <dgm:prSet/>
      <dgm:spPr/>
      <dgm:t>
        <a:bodyPr/>
        <a:lstStyle/>
        <a:p>
          <a:endParaRPr lang="ru-RU"/>
        </a:p>
      </dgm:t>
    </dgm:pt>
    <dgm:pt modelId="{ADE52259-BA20-47E5-AA69-FEB49ABF3E73}" type="sibTrans" cxnId="{4170A53F-ADF2-4585-9754-30B4AE684766}">
      <dgm:prSet/>
      <dgm:spPr/>
      <dgm:t>
        <a:bodyPr/>
        <a:lstStyle/>
        <a:p>
          <a:endParaRPr lang="ru-RU"/>
        </a:p>
      </dgm:t>
    </dgm:pt>
    <dgm:pt modelId="{026F80C7-5E23-4291-9E88-27D42DBA359E}" type="pres">
      <dgm:prSet presAssocID="{84154B83-20C7-4031-BA18-303E5A0B9F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42C98-7FE5-469F-A028-44BE57B73110}" type="pres">
      <dgm:prSet presAssocID="{9DF6D267-8523-4E69-B58B-A89903AFE80A}" presName="parentLin" presStyleCnt="0"/>
      <dgm:spPr/>
    </dgm:pt>
    <dgm:pt modelId="{1226AAB8-FF5E-407D-8E18-FDB10767ED05}" type="pres">
      <dgm:prSet presAssocID="{9DF6D267-8523-4E69-B58B-A89903AFE8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AB675A-4D9B-4F14-B408-21A70B29F342}" type="pres">
      <dgm:prSet presAssocID="{9DF6D267-8523-4E69-B58B-A89903AFE80A}" presName="parentText" presStyleLbl="node1" presStyleIdx="0" presStyleCnt="3" custLinFactNeighborX="84905" custLinFactNeighborY="3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06E56-3B6C-40C5-9865-C603B190FFB0}" type="pres">
      <dgm:prSet presAssocID="{9DF6D267-8523-4E69-B58B-A89903AFE80A}" presName="negativeSpace" presStyleCnt="0"/>
      <dgm:spPr/>
    </dgm:pt>
    <dgm:pt modelId="{31443763-947C-49D7-B95C-FFC0CDBD8D04}" type="pres">
      <dgm:prSet presAssocID="{9DF6D267-8523-4E69-B58B-A89903AFE80A}" presName="childText" presStyleLbl="conFgAcc1" presStyleIdx="0" presStyleCnt="3">
        <dgm:presLayoutVars>
          <dgm:bulletEnabled val="1"/>
        </dgm:presLayoutVars>
      </dgm:prSet>
      <dgm:spPr/>
    </dgm:pt>
    <dgm:pt modelId="{FAC3930E-A0B1-479C-A636-9918339D13A3}" type="pres">
      <dgm:prSet presAssocID="{93CE19C6-6954-4DA7-A655-9595EF2387C9}" presName="spaceBetweenRectangles" presStyleCnt="0"/>
      <dgm:spPr/>
    </dgm:pt>
    <dgm:pt modelId="{405CC814-ADA5-4D8F-9B83-D8155F08173A}" type="pres">
      <dgm:prSet presAssocID="{7EDAE6AF-2772-4B0D-B683-1C53D3A064CB}" presName="parentLin" presStyleCnt="0"/>
      <dgm:spPr/>
    </dgm:pt>
    <dgm:pt modelId="{B9E81606-AF2B-4EBA-9A99-A325210A115C}" type="pres">
      <dgm:prSet presAssocID="{7EDAE6AF-2772-4B0D-B683-1C53D3A064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6AE69F-2937-465F-9CB9-A942BFE10DA7}" type="pres">
      <dgm:prSet presAssocID="{7EDAE6AF-2772-4B0D-B683-1C53D3A064CB}" presName="parentText" presStyleLbl="node1" presStyleIdx="1" presStyleCnt="3" custLinFactNeighborX="89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976FD-FD4E-49FB-8467-513B565060EB}" type="pres">
      <dgm:prSet presAssocID="{7EDAE6AF-2772-4B0D-B683-1C53D3A064CB}" presName="negativeSpace" presStyleCnt="0"/>
      <dgm:spPr/>
    </dgm:pt>
    <dgm:pt modelId="{6A3E15FA-CDF4-4E06-9EBA-3935402AB6B5}" type="pres">
      <dgm:prSet presAssocID="{7EDAE6AF-2772-4B0D-B683-1C53D3A064CB}" presName="childText" presStyleLbl="conFgAcc1" presStyleIdx="1" presStyleCnt="3">
        <dgm:presLayoutVars>
          <dgm:bulletEnabled val="1"/>
        </dgm:presLayoutVars>
      </dgm:prSet>
      <dgm:spPr/>
    </dgm:pt>
    <dgm:pt modelId="{CFF687B1-9D69-4AFA-9575-700F15ECDB52}" type="pres">
      <dgm:prSet presAssocID="{04ADFF62-5448-4E35-8214-788D98C5C5E3}" presName="spaceBetweenRectangles" presStyleCnt="0"/>
      <dgm:spPr/>
    </dgm:pt>
    <dgm:pt modelId="{A9106AE0-0DC8-4F7E-8BB5-A4B3227FB5B5}" type="pres">
      <dgm:prSet presAssocID="{4F8FFB2C-8F12-4CBB-8C43-7CA0EA5B5984}" presName="parentLin" presStyleCnt="0"/>
      <dgm:spPr/>
    </dgm:pt>
    <dgm:pt modelId="{EF21C3A9-6E3F-4B1D-8D5D-68B76DD6017B}" type="pres">
      <dgm:prSet presAssocID="{4F8FFB2C-8F12-4CBB-8C43-7CA0EA5B59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99BF6BA-95CA-4590-AEC5-D657F8696C5C}" type="pres">
      <dgm:prSet presAssocID="{4F8FFB2C-8F12-4CBB-8C43-7CA0EA5B5984}" presName="parentText" presStyleLbl="node1" presStyleIdx="2" presStyleCnt="3" custLinFactNeighborX="93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7B0BF-D3FE-4647-BABE-803A6B6C1691}" type="pres">
      <dgm:prSet presAssocID="{4F8FFB2C-8F12-4CBB-8C43-7CA0EA5B5984}" presName="negativeSpace" presStyleCnt="0"/>
      <dgm:spPr/>
    </dgm:pt>
    <dgm:pt modelId="{9ECCBF38-B3FE-4AAD-B2FF-3B3123B9BBEE}" type="pres">
      <dgm:prSet presAssocID="{4F8FFB2C-8F12-4CBB-8C43-7CA0EA5B59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E01799-3458-445B-89DE-9CAC8811BC57}" type="presOf" srcId="{4F8FFB2C-8F12-4CBB-8C43-7CA0EA5B5984}" destId="{EF21C3A9-6E3F-4B1D-8D5D-68B76DD6017B}" srcOrd="0" destOrd="0" presId="urn:microsoft.com/office/officeart/2005/8/layout/list1"/>
    <dgm:cxn modelId="{4000FCE5-1762-48A2-8261-575ED354D6B2}" type="presOf" srcId="{9DF6D267-8523-4E69-B58B-A89903AFE80A}" destId="{58AB675A-4D9B-4F14-B408-21A70B29F342}" srcOrd="1" destOrd="0" presId="urn:microsoft.com/office/officeart/2005/8/layout/list1"/>
    <dgm:cxn modelId="{D870EE6A-C1B2-4771-A664-6D1BEBF1B839}" srcId="{84154B83-20C7-4031-BA18-303E5A0B9F68}" destId="{7EDAE6AF-2772-4B0D-B683-1C53D3A064CB}" srcOrd="1" destOrd="0" parTransId="{B36CB7F6-CDF6-4D8D-B0B2-B8392C70155B}" sibTransId="{04ADFF62-5448-4E35-8214-788D98C5C5E3}"/>
    <dgm:cxn modelId="{C6D3F6B5-E31A-4468-9BB3-FDAFFBF5CDBB}" type="presOf" srcId="{7EDAE6AF-2772-4B0D-B683-1C53D3A064CB}" destId="{4C6AE69F-2937-465F-9CB9-A942BFE10DA7}" srcOrd="1" destOrd="0" presId="urn:microsoft.com/office/officeart/2005/8/layout/list1"/>
    <dgm:cxn modelId="{4170A53F-ADF2-4585-9754-30B4AE684766}" srcId="{84154B83-20C7-4031-BA18-303E5A0B9F68}" destId="{4F8FFB2C-8F12-4CBB-8C43-7CA0EA5B5984}" srcOrd="2" destOrd="0" parTransId="{3F52294C-F4AE-4032-8840-3891988F4296}" sibTransId="{ADE52259-BA20-47E5-AA69-FEB49ABF3E73}"/>
    <dgm:cxn modelId="{73B2DA88-6F13-428C-A4AC-2AE5BEDAA238}" srcId="{84154B83-20C7-4031-BA18-303E5A0B9F68}" destId="{9DF6D267-8523-4E69-B58B-A89903AFE80A}" srcOrd="0" destOrd="0" parTransId="{317C55D1-C3F6-4ADF-A95B-4FB5BFEAF6E5}" sibTransId="{93CE19C6-6954-4DA7-A655-9595EF2387C9}"/>
    <dgm:cxn modelId="{C393A75A-F001-4955-A881-FCD026EBBF99}" type="presOf" srcId="{84154B83-20C7-4031-BA18-303E5A0B9F68}" destId="{026F80C7-5E23-4291-9E88-27D42DBA359E}" srcOrd="0" destOrd="0" presId="urn:microsoft.com/office/officeart/2005/8/layout/list1"/>
    <dgm:cxn modelId="{95314ECE-2571-4EF6-9A12-EF4909DFA57C}" type="presOf" srcId="{7EDAE6AF-2772-4B0D-B683-1C53D3A064CB}" destId="{B9E81606-AF2B-4EBA-9A99-A325210A115C}" srcOrd="0" destOrd="0" presId="urn:microsoft.com/office/officeart/2005/8/layout/list1"/>
    <dgm:cxn modelId="{DA135F5E-9DCB-4AD0-B53C-E7E4937472E6}" type="presOf" srcId="{4F8FFB2C-8F12-4CBB-8C43-7CA0EA5B5984}" destId="{E99BF6BA-95CA-4590-AEC5-D657F8696C5C}" srcOrd="1" destOrd="0" presId="urn:microsoft.com/office/officeart/2005/8/layout/list1"/>
    <dgm:cxn modelId="{AD9A0755-2290-46A9-9E9D-47EC8DCECD67}" type="presOf" srcId="{9DF6D267-8523-4E69-B58B-A89903AFE80A}" destId="{1226AAB8-FF5E-407D-8E18-FDB10767ED05}" srcOrd="0" destOrd="0" presId="urn:microsoft.com/office/officeart/2005/8/layout/list1"/>
    <dgm:cxn modelId="{54A798A8-E17F-4E4F-86CA-0BBD5A6D177E}" type="presParOf" srcId="{026F80C7-5E23-4291-9E88-27D42DBA359E}" destId="{1AE42C98-7FE5-469F-A028-44BE57B73110}" srcOrd="0" destOrd="0" presId="urn:microsoft.com/office/officeart/2005/8/layout/list1"/>
    <dgm:cxn modelId="{907A9629-21AB-4114-A18E-1E3939CFF093}" type="presParOf" srcId="{1AE42C98-7FE5-469F-A028-44BE57B73110}" destId="{1226AAB8-FF5E-407D-8E18-FDB10767ED05}" srcOrd="0" destOrd="0" presId="urn:microsoft.com/office/officeart/2005/8/layout/list1"/>
    <dgm:cxn modelId="{A6FE9C78-D5E7-4232-A5B0-D347F3B2C61A}" type="presParOf" srcId="{1AE42C98-7FE5-469F-A028-44BE57B73110}" destId="{58AB675A-4D9B-4F14-B408-21A70B29F342}" srcOrd="1" destOrd="0" presId="urn:microsoft.com/office/officeart/2005/8/layout/list1"/>
    <dgm:cxn modelId="{66FC0F6D-C69A-4329-B976-788DC470A566}" type="presParOf" srcId="{026F80C7-5E23-4291-9E88-27D42DBA359E}" destId="{EB006E56-3B6C-40C5-9865-C603B190FFB0}" srcOrd="1" destOrd="0" presId="urn:microsoft.com/office/officeart/2005/8/layout/list1"/>
    <dgm:cxn modelId="{515F1806-88C3-4FC9-ACF0-3D6970776B11}" type="presParOf" srcId="{026F80C7-5E23-4291-9E88-27D42DBA359E}" destId="{31443763-947C-49D7-B95C-FFC0CDBD8D04}" srcOrd="2" destOrd="0" presId="urn:microsoft.com/office/officeart/2005/8/layout/list1"/>
    <dgm:cxn modelId="{7173FBF5-B2AB-41AA-913D-8EA6EB9323AE}" type="presParOf" srcId="{026F80C7-5E23-4291-9E88-27D42DBA359E}" destId="{FAC3930E-A0B1-479C-A636-9918339D13A3}" srcOrd="3" destOrd="0" presId="urn:microsoft.com/office/officeart/2005/8/layout/list1"/>
    <dgm:cxn modelId="{6299AC59-B6C5-4D29-B25F-1CDA94185E11}" type="presParOf" srcId="{026F80C7-5E23-4291-9E88-27D42DBA359E}" destId="{405CC814-ADA5-4D8F-9B83-D8155F08173A}" srcOrd="4" destOrd="0" presId="urn:microsoft.com/office/officeart/2005/8/layout/list1"/>
    <dgm:cxn modelId="{67E56293-1C1C-4FF8-AD36-084BA9A69CA6}" type="presParOf" srcId="{405CC814-ADA5-4D8F-9B83-D8155F08173A}" destId="{B9E81606-AF2B-4EBA-9A99-A325210A115C}" srcOrd="0" destOrd="0" presId="urn:microsoft.com/office/officeart/2005/8/layout/list1"/>
    <dgm:cxn modelId="{78C1795C-BD82-45B9-8E36-235E420CAF63}" type="presParOf" srcId="{405CC814-ADA5-4D8F-9B83-D8155F08173A}" destId="{4C6AE69F-2937-465F-9CB9-A942BFE10DA7}" srcOrd="1" destOrd="0" presId="urn:microsoft.com/office/officeart/2005/8/layout/list1"/>
    <dgm:cxn modelId="{CAD29EDA-A32B-4346-BB52-3FFE04895BC0}" type="presParOf" srcId="{026F80C7-5E23-4291-9E88-27D42DBA359E}" destId="{43B976FD-FD4E-49FB-8467-513B565060EB}" srcOrd="5" destOrd="0" presId="urn:microsoft.com/office/officeart/2005/8/layout/list1"/>
    <dgm:cxn modelId="{31883E62-E7E5-434C-B017-561C78BE40E8}" type="presParOf" srcId="{026F80C7-5E23-4291-9E88-27D42DBA359E}" destId="{6A3E15FA-CDF4-4E06-9EBA-3935402AB6B5}" srcOrd="6" destOrd="0" presId="urn:microsoft.com/office/officeart/2005/8/layout/list1"/>
    <dgm:cxn modelId="{97015884-F103-4407-8AEE-B0B0C4D619D6}" type="presParOf" srcId="{026F80C7-5E23-4291-9E88-27D42DBA359E}" destId="{CFF687B1-9D69-4AFA-9575-700F15ECDB52}" srcOrd="7" destOrd="0" presId="urn:microsoft.com/office/officeart/2005/8/layout/list1"/>
    <dgm:cxn modelId="{1AB0EDFC-6599-4734-B411-1A304488D071}" type="presParOf" srcId="{026F80C7-5E23-4291-9E88-27D42DBA359E}" destId="{A9106AE0-0DC8-4F7E-8BB5-A4B3227FB5B5}" srcOrd="8" destOrd="0" presId="urn:microsoft.com/office/officeart/2005/8/layout/list1"/>
    <dgm:cxn modelId="{7ABD191B-2463-4625-8F0D-EBC9ECB5AD00}" type="presParOf" srcId="{A9106AE0-0DC8-4F7E-8BB5-A4B3227FB5B5}" destId="{EF21C3A9-6E3F-4B1D-8D5D-68B76DD6017B}" srcOrd="0" destOrd="0" presId="urn:microsoft.com/office/officeart/2005/8/layout/list1"/>
    <dgm:cxn modelId="{C45829C0-DE1E-4E89-876E-A2049AA3ADAB}" type="presParOf" srcId="{A9106AE0-0DC8-4F7E-8BB5-A4B3227FB5B5}" destId="{E99BF6BA-95CA-4590-AEC5-D657F8696C5C}" srcOrd="1" destOrd="0" presId="urn:microsoft.com/office/officeart/2005/8/layout/list1"/>
    <dgm:cxn modelId="{5215CD89-E29F-410B-BD77-096DDF7553DF}" type="presParOf" srcId="{026F80C7-5E23-4291-9E88-27D42DBA359E}" destId="{F437B0BF-D3FE-4647-BABE-803A6B6C1691}" srcOrd="9" destOrd="0" presId="urn:microsoft.com/office/officeart/2005/8/layout/list1"/>
    <dgm:cxn modelId="{92EE46CD-F22D-4F74-83B2-A8BB5EAB81E7}" type="presParOf" srcId="{026F80C7-5E23-4291-9E88-27D42DBA359E}" destId="{9ECCBF38-B3FE-4AAD-B2FF-3B3123B9BBE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31BA1-A815-4605-A991-9188657332AF}" type="datetime1">
              <a:rPr lang="ru-RU" smtClean="0"/>
              <a:pPr rtl="0"/>
              <a:t>28.04.2022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5B23B-BA80-4EB7-AB63-F67E29E7AB0D}" type="datetime1">
              <a:rPr lang="ru-RU" noProof="0" smtClean="0"/>
              <a:pPr rtl="0"/>
              <a:t>28.04.2022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pPr rtl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91830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 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Имя</a:t>
            </a: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Контактный номер или электронная почта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 точки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 точки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 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ru-RU" smtClean="0"/>
              <a:pPr algn="ctr" rtl="0"/>
              <a:t>‹#›</a:t>
            </a:fld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 точки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Надпись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ru-R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Стиль образца заголовка</a:t>
            </a:r>
            <a:endParaRPr lang="ru-RU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ru-RU"/>
              <a:t>Вставьте нижний 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10320" y="3975652"/>
            <a:ext cx="4814767" cy="1876508"/>
          </a:xfrm>
          <a:prstGeom prst="roundRect">
            <a:avLst>
              <a:gd name="adj" fmla="val 22861"/>
            </a:avLst>
          </a:prstGeom>
        </p:spPr>
        <p:txBody>
          <a:bodyPr/>
          <a:lstStyle/>
          <a:p>
            <a:r>
              <a:rPr lang="ru-RU" b="1" dirty="0" err="1" smtClean="0"/>
              <a:t>Есипович</a:t>
            </a:r>
            <a:r>
              <a:rPr lang="ru-RU" b="1" dirty="0" smtClean="0"/>
              <a:t> Ирина Алексеевна</a:t>
            </a:r>
          </a:p>
          <a:p>
            <a:r>
              <a:rPr lang="ru-RU" b="1" dirty="0" smtClean="0"/>
              <a:t>МБОУ «Гимназия № 1»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207" y="877515"/>
            <a:ext cx="10682623" cy="1610345"/>
          </a:xfrm>
        </p:spPr>
        <p:txBody>
          <a:bodyPr/>
          <a:lstStyle/>
          <a:p>
            <a:pPr algn="ctr"/>
            <a:r>
              <a:rPr lang="ru-RU" sz="4000" dirty="0" smtClean="0"/>
              <a:t>Технология дистанционного и </a:t>
            </a:r>
            <a:r>
              <a:rPr lang="en-US" sz="4000" dirty="0" smtClean="0"/>
              <a:t>online</a:t>
            </a:r>
            <a:r>
              <a:rPr lang="ru-RU" sz="4000" dirty="0" smtClean="0"/>
              <a:t> обучения как инструмент реализации инклюзивного образования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8813" y="1619250"/>
          <a:ext cx="10863262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9</a:t>
            </a:r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Интерактивные методы обучения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415379" y="1105231"/>
            <a:ext cx="6392307" cy="4870769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это вид интерактивных методов обучения, основанных на организационной коммуникации в процессе решения учебно-профессиональных задач. Это методы, дающие возможность путем использования в процессе публичного спора системы логически обоснованных доводов воздействовать на мнения, позиции и установки участников «дискуссии».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93C71"/>
                </a:solidFill>
              </a:rPr>
              <a:t>Групповая дискуссия</a:t>
            </a:r>
            <a:r>
              <a:rPr lang="ru-RU" sz="2000" b="1" dirty="0" smtClean="0"/>
              <a:t> (от лат. «</a:t>
            </a:r>
            <a:r>
              <a:rPr lang="ru-RU" sz="2000" b="1" i="1" dirty="0" err="1" smtClean="0"/>
              <a:t>discussion</a:t>
            </a:r>
            <a:r>
              <a:rPr lang="ru-RU" sz="2000" b="1" i="1" dirty="0" smtClean="0"/>
              <a:t>» </a:t>
            </a:r>
            <a:r>
              <a:rPr lang="ru-RU" sz="2000" b="1" dirty="0" smtClean="0"/>
              <a:t>– рассмотрение, исследование) – метод организации совместной деятельности, позволяющий воздействовать на мнения и установки участников в процессе непосредственного общения и обмена информацией.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10</a:t>
            </a:r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Дискуссионные методы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026" name="Picture 2" descr="E:\МО\1621576998_10-phonoteka_org-p-fon-dlya-prezentatsii-inklyuzivnoe-obrazov-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6201">
            <a:off x="795791" y="1686447"/>
            <a:ext cx="4219984" cy="398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019060" y="1091953"/>
            <a:ext cx="5502792" cy="4884047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это техника обучения, использующая описание реальных экономических, социальных, педагогических, психологических ситуаций (от англ. «</a:t>
            </a:r>
            <a:r>
              <a:rPr lang="ru-RU" sz="2400" b="1" i="1" dirty="0" err="1" smtClean="0"/>
              <a:t>case</a:t>
            </a:r>
            <a:r>
              <a:rPr lang="ru-RU" sz="2400" b="1" dirty="0" smtClean="0"/>
              <a:t>» – случай). Под ситуацией (кейсом) понимается письменное описание какой-либо конкретной реальной ситуации. Обучающихся просят проанализировать ситуацию, разобраться в сути проблем, предложить возможные варианты решения и выбрать лучший из них.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13</a:t>
            </a:r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Кейс-метод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кейс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047" r="504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гр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1" r="7811"/>
          <a:stretch>
            <a:fillRect/>
          </a:stretch>
        </p:blipFill>
        <p:spPr>
          <a:xfrm rot="240000">
            <a:off x="6245782" y="462337"/>
            <a:ext cx="5465558" cy="431565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14</a:t>
            </a:r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250" y="257452"/>
            <a:ext cx="4687410" cy="568171"/>
          </a:xfrm>
        </p:spPr>
        <p:txBody>
          <a:bodyPr/>
          <a:lstStyle/>
          <a:p>
            <a:pPr algn="ctr"/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63984" y="816746"/>
            <a:ext cx="5392760" cy="5362112"/>
          </a:xfrm>
        </p:spPr>
        <p:txBody>
          <a:bodyPr/>
          <a:lstStyle/>
          <a:p>
            <a:pPr algn="ctr"/>
            <a:r>
              <a:rPr lang="ru-RU" sz="2400" b="1" dirty="0" smtClean="0"/>
              <a:t>         Преимущества этого метода состоят в том, что ситуацию в игре можно разыгрывать сколько угодно раз, до тех пор, пока участники не будут удовлетворены качеством выполнения той или иной роли. В игре также наличествуют две важнейшие составляющие обучения – необходимая мотивация и позитивный эмоциональный тонус. Обязательным условием в любой игре является имитация какой-либо реальной ситуации. 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endParaRPr lang="ru-RU" sz="19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985" y="877515"/>
            <a:ext cx="4687410" cy="16103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E:\МО\1621577067_27-phonoteka_org-p-fon-dlya-prezentatsii-inklyuzivnoe-obrazov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240" y="240739"/>
            <a:ext cx="5576701" cy="389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26" y="575580"/>
            <a:ext cx="7689695" cy="446281"/>
          </a:xfrm>
        </p:spPr>
        <p:txBody>
          <a:bodyPr rtlCol="0"/>
          <a:lstStyle/>
          <a:p>
            <a:pPr algn="just"/>
            <a:r>
              <a:rPr lang="ru-RU" sz="2800" dirty="0" smtClean="0"/>
              <a:t>Инклюзивное образование старается разработать подход к преподаванию и обучению, который будет более гибким для удовлетворения различных потребностей в обучении.</a:t>
            </a:r>
            <a:endParaRPr lang="ru-RU" sz="2800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2</a:t>
            </a:r>
            <a:endParaRPr lang="ru-RU" noProof="1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A37761B-8D46-492C-947E-DF1270C6D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6" y="1080000"/>
            <a:ext cx="7061542" cy="360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3F688D-F4DA-4469-AECB-94725A338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596" y="6366107"/>
            <a:ext cx="1658256" cy="499915"/>
          </a:xfrm>
          <a:prstGeom prst="rect">
            <a:avLst/>
          </a:prstGeom>
        </p:spPr>
      </p:pic>
      <p:pic>
        <p:nvPicPr>
          <p:cNvPr id="50" name="Содержимое 4" descr="Рисунок1лш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688394" y="704424"/>
            <a:ext cx="2987672" cy="4408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" name="Прямоугольник 50"/>
          <p:cNvSpPr/>
          <p:nvPr/>
        </p:nvSpPr>
        <p:spPr>
          <a:xfrm>
            <a:off x="1566408" y="3037398"/>
            <a:ext cx="5669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Если преподавание и обучение станут более эффективными в результате изменений, которые внедряет инклюзивное образование, тогда выиграют все дети (не только дети с особыми потребностями).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56743" y="1438183"/>
            <a:ext cx="6027089" cy="45378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          </a:t>
            </a:r>
            <a:r>
              <a:rPr lang="ru-RU" sz="2400" b="1" dirty="0" smtClean="0"/>
              <a:t>Эффективным средством организации образования детей с ограниченными возможностями здоровья является дистанционное обучение. Дистанционное обучение представляет собой комплекс образовательных услуг, предоставляемых детям с ограниченными возможностями здоровья с помощью информационно-образовательной среды, базирующейся на средствах обмена учебной информацией на расстоянии.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057" y="559677"/>
            <a:ext cx="10877796" cy="446281"/>
          </a:xfrm>
        </p:spPr>
        <p:txBody>
          <a:bodyPr/>
          <a:lstStyle/>
          <a:p>
            <a:pPr algn="ctr"/>
            <a:r>
              <a:rPr lang="ru-RU" dirty="0" smtClean="0"/>
              <a:t>Средства организации образования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pic>
        <p:nvPicPr>
          <p:cNvPr id="1026" name="Picture 2" descr="E:\МО\Фото тДИ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 l="10554" r="10554"/>
          <a:stretch>
            <a:fillRect/>
          </a:stretch>
        </p:blipFill>
        <p:spPr bwMode="auto">
          <a:xfrm rot="-240000">
            <a:off x="1003606" y="1248138"/>
            <a:ext cx="4188297" cy="450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181">
            <a:off x="9863596" y="6323149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59175" y="1065475"/>
            <a:ext cx="5148000" cy="5054525"/>
          </a:xfrm>
        </p:spPr>
        <p:txBody>
          <a:bodyPr/>
          <a:lstStyle/>
          <a:p>
            <a:pPr marL="0" indent="0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9175" y="351847"/>
            <a:ext cx="10862677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30017" y="1121134"/>
            <a:ext cx="9891835" cy="49988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70059" y="365761"/>
            <a:ext cx="9780104" cy="1304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ЗАДАЧИ ДИСТАНЦИОННОГО ОБУЧЕНИЯ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341905" y="2194559"/>
            <a:ext cx="3124864" cy="3943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1" smtClean="0"/>
              <a:t>Создание единой информационно-образовательной среды для детей инвалидов, их родителей и педагогов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4309607" y="2655734"/>
            <a:ext cx="3307742" cy="3482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1" smtClean="0"/>
              <a:t>Создание интерактивного образовательного сообщества для детей с ОВЗ, которое даст им возможность научиться взаимодействовать друг с другом и взрослыми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8237551" y="2194561"/>
            <a:ext cx="3172571" cy="396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1" smtClean="0"/>
              <a:t>Разработка комплекса мер, позволяющих решать проблему социальной адаптации </a:t>
            </a:r>
          </a:p>
          <a:p>
            <a:pPr algn="ctr"/>
            <a:r>
              <a:rPr lang="ru-RU" b="1" noProof="1" smtClean="0"/>
              <a:t>детей-инвалидов</a:t>
            </a:r>
            <a:r>
              <a:rPr lang="ru-RU" noProof="1" smtClean="0"/>
              <a:t>	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6889131">
            <a:off x="1622067" y="1534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454595" y="19083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4135677">
            <a:off x="9065770" y="1493312"/>
            <a:ext cx="10130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950268-B487-4824-893F-ECB1AD36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596" y="6366107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50862" y="1666958"/>
          <a:ext cx="10863262" cy="425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857" y="559677"/>
            <a:ext cx="11497586" cy="601213"/>
          </a:xfrm>
        </p:spPr>
        <p:txBody>
          <a:bodyPr/>
          <a:lstStyle/>
          <a:p>
            <a:pPr algn="ctr"/>
            <a:r>
              <a:rPr lang="ru-RU" dirty="0" smtClean="0"/>
              <a:t>Особенности организации дистанционного обучения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8813" y="1619250"/>
          <a:ext cx="11125020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 организации дистанционного обучения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2481" y="5498428"/>
            <a:ext cx="10611109" cy="767200"/>
            <a:chOff x="543163" y="49943"/>
            <a:chExt cx="9951151" cy="84236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43163" y="89119"/>
              <a:ext cx="9951151" cy="8031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86394" y="49943"/>
              <a:ext cx="9748894" cy="669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7424" tIns="0" rIns="287424" bIns="0" numCol="1" spcCol="1270" anchor="ctr" anchorCtr="0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/>
                <a:t>Разнообразие педагогических технологий, использование различных форм, методов и средств обучения</a:t>
              </a:r>
              <a:endParaRPr lang="ru-RU" sz="2200" b="1" kern="1200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8813" y="1073426"/>
          <a:ext cx="10863262" cy="447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Средства дистанционного обучения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58813" y="1128712"/>
          <a:ext cx="10863262" cy="502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Дистанционный урок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85A688-E281-4912-A5B2-C3405834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645" y="6358085"/>
            <a:ext cx="1658256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357950" y="1365558"/>
            <a:ext cx="5148000" cy="4356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Необходимым условием организации дистанционного обучения является активное включение в деятельность родителей обучающихся. Эта особенность реализуется через согласование с родителями индивидуального образовательного маршрута и единой программы воспитания, обучение родителей информационно-коммуникационным технологиям.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890600c098070b22551ec7d12001202b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4938" r="14938"/>
          <a:stretch>
            <a:fillRect/>
          </a:stretch>
        </p:blipFill>
        <p:spPr>
          <a:xfrm rot="-240000">
            <a:off x="739268" y="1177775"/>
            <a:ext cx="4798797" cy="456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465623_TF78725693.potx" id="{FEBF81CB-2FB3-4A78-9BF6-F6643AE9443C}" vid="{66142968-044A-42F3-B449-46B129B5D7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9B85D77D7D9B4293D9EF9750148D18" ma:contentTypeVersion="2" ma:contentTypeDescription="Создание документа." ma:contentTypeScope="" ma:versionID="4ee0c0a52376512017cc7210b6683079">
  <xsd:schema xmlns:xsd="http://www.w3.org/2001/XMLSchema" xmlns:xs="http://www.w3.org/2001/XMLSchema" xmlns:p="http://schemas.microsoft.com/office/2006/metadata/properties" xmlns:ns3="30da04da-b58f-45c6-bb60-ce048d048cf2" targetNamespace="http://schemas.microsoft.com/office/2006/metadata/properties" ma:root="true" ma:fieldsID="3ab3a55e5224413ea83f3930775a4a03" ns3:_="">
    <xsd:import namespace="30da04da-b58f-45c6-bb60-ce048d048c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a04da-b58f-45c6-bb60-ce048d048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0da04da-b58f-45c6-bb60-ce048d048c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6C1E9C-8A0B-4134-826F-BA7CAC515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da04da-b58f-45c6-bb60-ce048d048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высшего учебного заведения</Template>
  <TotalTime>690</TotalTime>
  <Words>537</Words>
  <Application>Microsoft Office PowerPoint</Application>
  <PresentationFormat>Произвольный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Технология дистанционного и online обучения как инструмент реализации инклюзивного образования</vt:lpstr>
      <vt:lpstr>Инклюзивное образование старается разработать подход к преподаванию и обучению, который будет более гибким для удовлетворения различных потребностей в обучении.</vt:lpstr>
      <vt:lpstr>Средства организации образования</vt:lpstr>
      <vt:lpstr>Слайд 4</vt:lpstr>
      <vt:lpstr>Особенности организации дистанционного обучения</vt:lpstr>
      <vt:lpstr>Направления организации дистанционного обучения</vt:lpstr>
      <vt:lpstr>Средства дистанционного обучения</vt:lpstr>
      <vt:lpstr>Дистанционный урок</vt:lpstr>
      <vt:lpstr>Взаимодействие с родителями</vt:lpstr>
      <vt:lpstr>Интерактивные методы обучения</vt:lpstr>
      <vt:lpstr>Дискуссионные методы</vt:lpstr>
      <vt:lpstr>Кейс-метод</vt:lpstr>
      <vt:lpstr>Игра </vt:lpstr>
      <vt:lpstr>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дистанционных технологий в обучении детей с ограниченными возможностями</dc:title>
  <dc:creator>Сухачёв Илья Дмитриевич</dc:creator>
  <cp:lastModifiedBy>112</cp:lastModifiedBy>
  <cp:revision>25</cp:revision>
  <dcterms:created xsi:type="dcterms:W3CDTF">2021-03-21T13:00:46Z</dcterms:created>
  <dcterms:modified xsi:type="dcterms:W3CDTF">2022-04-28T02:54:40Z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0x010100469B85D77D7D9B4293D9EF9750148D18</vt:lpwstr>
  </property>
</Properties>
</file>