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70" r:id="rId3"/>
    <p:sldId id="271" r:id="rId4"/>
    <p:sldId id="276" r:id="rId5"/>
    <p:sldId id="273" r:id="rId6"/>
    <p:sldId id="278" r:id="rId7"/>
    <p:sldId id="257" r:id="rId8"/>
    <p:sldId id="264" r:id="rId9"/>
    <p:sldId id="259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1197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8627-6DD7-4F25-AF0D-CF61C6CCCE4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7A281F-0802-4154-BC78-D96D3298B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8627-6DD7-4F25-AF0D-CF61C6CCCE4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281F-0802-4154-BC78-D96D3298B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8627-6DD7-4F25-AF0D-CF61C6CCCE4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281F-0802-4154-BC78-D96D3298B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8627-6DD7-4F25-AF0D-CF61C6CCCE4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7A281F-0802-4154-BC78-D96D3298B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8627-6DD7-4F25-AF0D-CF61C6CCCE4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281F-0802-4154-BC78-D96D3298B0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8627-6DD7-4F25-AF0D-CF61C6CCCE4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281F-0802-4154-BC78-D96D3298B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8627-6DD7-4F25-AF0D-CF61C6CCCE4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67A281F-0802-4154-BC78-D96D3298B0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8627-6DD7-4F25-AF0D-CF61C6CCCE4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281F-0802-4154-BC78-D96D3298B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8627-6DD7-4F25-AF0D-CF61C6CCCE4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281F-0802-4154-BC78-D96D3298B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8627-6DD7-4F25-AF0D-CF61C6CCCE4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281F-0802-4154-BC78-D96D3298B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8627-6DD7-4F25-AF0D-CF61C6CCCE4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281F-0802-4154-BC78-D96D3298B0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0E8627-6DD7-4F25-AF0D-CF61C6CCCE4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7A281F-0802-4154-BC78-D96D3298B0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842248" cy="216024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Segoe Script" pitchFamily="34" charset="0"/>
              </a:rPr>
              <a:t>      История создания романа А.С.Пушкина</a:t>
            </a:r>
            <a:br>
              <a:rPr lang="ru-RU" sz="2000" b="1" dirty="0" smtClean="0">
                <a:solidFill>
                  <a:srgbClr val="C00000"/>
                </a:solidFill>
                <a:latin typeface="Segoe Script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Segoe Script" pitchFamily="34" charset="0"/>
              </a:rPr>
              <a:t>                          «Дубровский» .</a:t>
            </a:r>
            <a:br>
              <a:rPr lang="ru-RU" sz="2000" b="1" dirty="0" smtClean="0">
                <a:solidFill>
                  <a:srgbClr val="C00000"/>
                </a:solidFill>
                <a:latin typeface="Segoe Script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Segoe Script" pitchFamily="34" charset="0"/>
              </a:rPr>
              <a:t>                Тема и идея произведения</a:t>
            </a:r>
            <a:br>
              <a:rPr lang="ru-RU" sz="2000" b="1" dirty="0" smtClean="0">
                <a:solidFill>
                  <a:srgbClr val="C00000"/>
                </a:solidFill>
                <a:latin typeface="Segoe Script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Segoe Script" pitchFamily="34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Segoe Script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Выполнила: учитель литературы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Газарян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карина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абкаровна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pushkin_1_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276872"/>
            <a:ext cx="7560840" cy="4104456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 flipV="1">
            <a:off x="4648200" y="6453335"/>
            <a:ext cx="43434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620689"/>
            <a:ext cx="8458200" cy="5455098"/>
          </a:xfrm>
        </p:spPr>
        <p:txBody>
          <a:bodyPr>
            <a:normAutofit/>
          </a:bodyPr>
          <a:lstStyle/>
          <a:p>
            <a:pPr fontAlgn="base">
              <a:lnSpc>
                <a:spcPct val="200000"/>
              </a:lnSpc>
            </a:pPr>
            <a:r>
              <a:rPr lang="ru-RU" sz="1400" spc="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Пушкин предоставляет читателю самому решить, прав или нет Дубровский. По закону он является преступником, заслуживающим самого строгого наказания. Но согласно понятиям чести и высшей справедливости  действия Владимира полностью оправданы. Да и все его преступления не позволяют усомниться в благородстве невольного разбойника. Оставаться человеком чести, быть милосердным и справедливым – вот чему учит произведение. </a:t>
            </a:r>
            <a:endParaRPr lang="ru-RU" sz="1400" spc="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60648"/>
            <a:ext cx="8458200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ttps://avatars.mds.yandex.net/i?id=01c5da71c78f7713750da5ef3d54b84d_sr-9243502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8096250" cy="533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484784"/>
            <a:ext cx="8458200" cy="4536503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ru-RU" sz="1400" spc="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Роман «Дубровский» занимает особое место среди прозаических произведений А. С. Пушкина. При жизни Пушкина  он не был опубликован. Издатели дали рукописи название по имени главного героя. Роман был опубликован в 1841 году, уже после смерти А. С. Пушкина.</a:t>
            </a:r>
            <a:br>
              <a:rPr lang="ru-RU" sz="1400" spc="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spc="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Создание романа «Дубровский» начинается  21 октября 1832 года. Меньше чем за  месяц    А. С. Пушкин  написал  8  глав. Последняя  написанная  глава  датируется  6 февраля  1833  года.</a:t>
            </a:r>
            <a:br>
              <a:rPr lang="ru-RU" sz="1400" spc="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spc="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pc="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spc="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48680"/>
            <a:ext cx="8458200" cy="720080"/>
          </a:xfrm>
        </p:spPr>
        <p:txBody>
          <a:bodyPr/>
          <a:lstStyle/>
          <a:p>
            <a:r>
              <a:rPr lang="ru-RU" dirty="0" smtClean="0"/>
              <a:t>                      </a:t>
            </a:r>
            <a:r>
              <a:rPr lang="ru-RU" b="1" dirty="0" smtClean="0">
                <a:solidFill>
                  <a:srgbClr val="C00000"/>
                </a:solidFill>
              </a:rPr>
              <a:t>ИСТОРИЯ СОЗДАНИЯ  РОМАНА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692696"/>
            <a:ext cx="8458200" cy="5383091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ru-RU" sz="16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spc="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Издатели  дали  рукописи  название  по  имени  главного  героя. Роман  был опубликован в 1841 году, уже  после  смерти   А. С. Пушкина.  В литературоведении  до  сих   пор не  умолкает  спор  о жанре  произведения, его завершенности, причинах   отказа   Пушкина   его  печатать, но  выяснена  реальная  основа  романа. </a:t>
            </a:r>
            <a:br>
              <a:rPr lang="ru-RU" sz="1600" spc="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spc="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  основу сюжета  этого  произведения  лег  рассказ  близкого  приятеля    </a:t>
            </a:r>
            <a:r>
              <a:rPr lang="ru-RU" sz="1600" spc="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НаЩекина</a:t>
            </a:r>
            <a:r>
              <a:rPr lang="ru-RU" sz="1600" spc="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 тяжелой  судьбе  Павла Островского, у  которого  влиятельный  сосед  отсудил  имение. Это  произошло, потому  что  все  документы  о  владении  имения  сгорели  в  пожаре  и  сосед  воспользовался  этой  ситуацией. </a:t>
            </a:r>
            <a:br>
              <a:rPr lang="ru-RU" sz="1600" spc="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spc="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pc="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spc="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pc="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spc="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pc="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spc="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32656"/>
            <a:ext cx="8458200" cy="288032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8011616" cy="5832648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ru-RU" sz="1600" spc="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Действие романа происходит в 1820 годы. Вместе с героями своих произведений А.С.Пушкин  ищет  ответы на жизненно важные вопросы, так часто возникающие в жизни. В романе «Дубровский» таких вопросов много: о чести и бесчестии, о мести и прощении, о самодурстве русского барства и преданности крестьян, о любви и ненависти.</a:t>
            </a:r>
            <a:br>
              <a:rPr lang="ru-RU" sz="1600" spc="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spc="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Известно  также, что перед  началом  работы  над  романом, Пушкин  побывал  в Болдине  и  Пскове, где  рассматривались  подобные  дела  нижегородских помещиков  Дубровского, Крюкова, Муратова. Таким  образом, в основу  романа  А.С.Пушкина  легли  жизненные  обстоятельства.</a:t>
            </a:r>
            <a:br>
              <a:rPr lang="ru-RU" sz="1600" spc="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spc="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32656"/>
            <a:ext cx="8458200" cy="288032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124744"/>
            <a:ext cx="8458200" cy="4951043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ru-RU" sz="1400" spc="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Центральная тема «Дубровского» – защита человеческого достоинства. Процветающая коррупция в органах государственной власти многим людям покалечила судьбы. Подобной жертвой стал и старик Дубровский, который в силу своей бедности не смог отстоять честь и достоинство в судебном порядке.</a:t>
            </a:r>
            <a:br>
              <a:rPr lang="ru-RU" sz="1400" spc="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spc="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Единственный способ защитить честь своей фамилии Владимир видел лишь в том, чтобы, не опираясь на букву закона, собственноручно вершить месть. По сути, он был вынужден  встать на преступный путь, другого выхода у него просто не было. Это очень печалит автора, который понимает, что в России честный, но бедный человек абсолютно бессилен.</a:t>
            </a:r>
            <a:endParaRPr lang="ru-RU" sz="1400" spc="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88640"/>
            <a:ext cx="8458200" cy="792088"/>
          </a:xfrm>
        </p:spPr>
        <p:txBody>
          <a:bodyPr/>
          <a:lstStyle/>
          <a:p>
            <a:r>
              <a:rPr lang="ru-RU" dirty="0" smtClean="0"/>
              <a:t>             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ТЕМА   РОМАНА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424936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1000" y="1340769"/>
            <a:ext cx="8458200" cy="473501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ru-RU" sz="1400" spc="300" dirty="0" smtClean="0">
                <a:latin typeface="Times New Roman" pitchFamily="18" charset="0"/>
                <a:cs typeface="Times New Roman" pitchFamily="18" charset="0"/>
              </a:rPr>
              <a:t>        </a:t>
            </a:r>
            <a:r>
              <a:rPr lang="ru-RU" sz="1400" b="1" spc="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pc="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идея</a:t>
            </a:r>
            <a:r>
              <a:rPr lang="ru-RU" sz="1400" b="1" spc="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pc="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романа "Дубровский" заключается в том, что несправедливость, коррупция и злоупотребление властью могут  разрушить жизни людей и привести  к трагическим последствиям. Роман подчеркивает важность чести, справедливости и личной ответственности. Пушкин показывает, как месть и желание возмездия могут разрушить не только жизнь мстителя, но и жизнь окружающих его людей.</a:t>
            </a:r>
            <a:endParaRPr lang="ru-RU" sz="1400" spc="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1000" y="188640"/>
            <a:ext cx="8458200" cy="72008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          В  ЧЕМ  ЗАКЛЮЧАЕТСЯ  ИДЕЯ  РОМАНА ?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oxgaz64\Desktop\img_user_file_5f79d03f3bc57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920880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130</TotalTime>
  <Words>288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      История создания романа А.С.Пушкина                           «Дубровский» .                 Тема и идея произведения  Выполнила: учитель литературы Газарян карина абкаровна</vt:lpstr>
      <vt:lpstr>Слайд 2</vt:lpstr>
      <vt:lpstr>        Роман «Дубровский» занимает особое место среди прозаических произведений А. С. Пушкина. При жизни Пушкина  он не был опубликован. Издатели дали рукописи название по имени главного героя. Роман был опубликован в 1841 году, уже после смерти А. С. Пушкина.        Создание романа «Дубровский» начинается  21 октября 1832 года. Меньше чем за  месяц    А. С. Пушкин  написал  8  глав. Последняя  написанная  глава  датируется  6 февраля  1833  года.  </vt:lpstr>
      <vt:lpstr>           Издатели  дали  рукописи  название  по  имени  главного  героя. Роман  был опубликован в 1841 году, уже  после  смерти   А. С. Пушкина.  В литературоведении  до  сих   пор не  умолкает  спор  о жанре  произведения, его завершенности, причинах   отказа   Пушкина   его  печатать, но  выяснена  реальная  основа  романа.            В  основу сюжета  этого  произведения  лег  рассказ  близкого  приятеля    НаЩекина  о тяжелой  судьбе  Павла Островского, у  которого  влиятельный  сосед  отсудил  имение. Это  произошло, потому  что  все  документы  о  владении  имения  сгорели  в  пожаре  и  сосед  воспользовался  этой  ситуацией.     </vt:lpstr>
      <vt:lpstr>       Действие романа происходит в 1820 годы. Вместе с героями своих произведений А.С.Пушкин  ищет  ответы на жизненно важные вопросы, так часто возникающие в жизни. В романе «Дубровский» таких вопросов много: о чести и бесчестии, о мести и прощении, о самодурстве русского барства и преданности крестьян, о любви и ненависти.        Известно  также, что перед  началом  работы  над  романом, Пушкин  побывал  в Болдине  и  Пскове, где  рассматривались  подобные  дела  нижегородских помещиков  Дубровского, Крюкова, Муратова. Таким  образом, в основу  романа  А.С.Пушкина  легли  жизненные  обстоятельства. </vt:lpstr>
      <vt:lpstr>       Центральная тема «Дубровского» – защита человеческого достоинства. Процветающая коррупция в органах государственной власти многим людям покалечила судьбы. Подобной жертвой стал и старик Дубровский, который в силу своей бедности не смог отстоять честь и достоинство в судебном порядке.        Единственный способ защитить честь своей фамилии Владимир видел лишь в том, чтобы, не опираясь на букву закона, собственноручно вершить месть. По сути, он был вынужден  встать на преступный путь, другого выхода у него просто не было. Это очень печалит автора, который понимает, что в России честный, но бедный человек абсолютно бессилен.</vt:lpstr>
      <vt:lpstr>Слайд 7</vt:lpstr>
      <vt:lpstr>         идея  романа "Дубровский" заключается в том, что несправедливость, коррупция и злоупотребление властью могут  разрушить жизни людей и привести  к трагическим последствиям. Роман подчеркивает важность чести, справедливости и личной ответственности. Пушкин показывает, как месть и желание возмездия могут разрушить не только жизнь мстителя, но и жизнь окружающих его людей.</vt:lpstr>
      <vt:lpstr>Слайд 9</vt:lpstr>
      <vt:lpstr>         Пушкин предоставляет читателю самому решить, прав или нет Дубровский. По закону он является преступником, заслуживающим самого строгого наказания. Но согласно понятиям чести и высшей справедливости  действия Владимира полностью оправданы. Да и все его преступления не позволяют усомниться в благородстве невольного разбойника. Оставаться человеком чести, быть милосердным и справедливым – вот чему учит произведение.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foxgaz64</dc:creator>
  <cp:lastModifiedBy>foxgaz64</cp:lastModifiedBy>
  <cp:revision>16</cp:revision>
  <dcterms:created xsi:type="dcterms:W3CDTF">2024-10-30T20:03:11Z</dcterms:created>
  <dcterms:modified xsi:type="dcterms:W3CDTF">2024-10-30T22:24:27Z</dcterms:modified>
</cp:coreProperties>
</file>