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8E3E-1FC7-420E-878E-8A9176A9017F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1C1-57E0-4B35-B90E-8623D5186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8E3E-1FC7-420E-878E-8A9176A9017F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31C1-57E0-4B35-B90E-8623D5186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6">
                    <a:lumMod val="75000"/>
                  </a:schemeClr>
                </a:solidFill>
              </a:rPr>
              <a:t>Игра</a:t>
            </a:r>
            <a:br>
              <a:rPr lang="ru-RU" b="1" i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smtClean="0">
                <a:solidFill>
                  <a:schemeClr val="accent6">
                    <a:lumMod val="75000"/>
                  </a:schemeClr>
                </a:solidFill>
              </a:rPr>
              <a:t>«Угадайте, какую игрушку выбрал ваш ребенок?»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2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67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Спивак Аглая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06919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00C51"/>
                </a:solidFill>
              </a:rPr>
              <a:t>Тюлина Милана</a:t>
            </a:r>
            <a:endParaRPr lang="ru-RU" dirty="0" smtClean="0">
              <a:solidFill>
                <a:srgbClr val="900C5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63127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Тихомирова София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683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Мащенко Ярослав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057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Талыков Тимофей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878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670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Федоряка Карина</a:t>
            </a: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462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Спивак Есения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12744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6F8E"/>
                </a:solidFill>
              </a:rPr>
              <a:t>Лихачева Мирослава</a:t>
            </a:r>
            <a:endParaRPr lang="ru-RU" dirty="0" smtClean="0">
              <a:solidFill>
                <a:srgbClr val="FF6F8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406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Кравчук Матвей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069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00C51"/>
                </a:solidFill>
              </a:rPr>
              <a:t>Волкова Есения</a:t>
            </a:r>
            <a:endParaRPr lang="ru-RU" dirty="0" smtClean="0">
              <a:solidFill>
                <a:srgbClr val="900C5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7241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7531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Абих Майя</a:t>
            </a: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6195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88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360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Пузыренко Женя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744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Стрельников Артём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272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Даша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Игра «Угадайте, какую игрушку выбрал ваш ребенок?»</vt:lpstr>
      <vt:lpstr>Презентация PowerPoint</vt:lpstr>
      <vt:lpstr>Презентация PowerPoint</vt:lpstr>
      <vt:lpstr>Презентация PowerPoint</vt:lpstr>
      <vt:lpstr>Пузыренко Женя</vt:lpstr>
      <vt:lpstr>Презентация PowerPoint</vt:lpstr>
      <vt:lpstr>Стрельников Артём</vt:lpstr>
      <vt:lpstr>Презентация PowerPoint</vt:lpstr>
      <vt:lpstr>Артемьева Даша</vt:lpstr>
      <vt:lpstr>Презентация PowerPoint</vt:lpstr>
      <vt:lpstr>Спивак Аглая</vt:lpstr>
      <vt:lpstr>Презентация PowerPoint</vt:lpstr>
      <vt:lpstr>Тюлина Милана</vt:lpstr>
      <vt:lpstr>Презентация PowerPoint</vt:lpstr>
      <vt:lpstr>Тихомирова София</vt:lpstr>
      <vt:lpstr>Презентация PowerPoint</vt:lpstr>
      <vt:lpstr>Мащенко Ярослав</vt:lpstr>
      <vt:lpstr>Презентация PowerPoint</vt:lpstr>
      <vt:lpstr>Талыков Тимофей</vt:lpstr>
      <vt:lpstr>Презентация PowerPoint</vt:lpstr>
      <vt:lpstr>Федоряка Карина</vt:lpstr>
      <vt:lpstr>Презентация PowerPoint</vt:lpstr>
      <vt:lpstr>Спивак Есения</vt:lpstr>
      <vt:lpstr>Презентация PowerPoint</vt:lpstr>
      <vt:lpstr>Лихачева Мирослава</vt:lpstr>
      <vt:lpstr>Презентация PowerPoint</vt:lpstr>
      <vt:lpstr>Кравчук Матвей</vt:lpstr>
      <vt:lpstr>Презентация PowerPoint</vt:lpstr>
      <vt:lpstr>Волкова Есения</vt:lpstr>
      <vt:lpstr>Презентация PowerPoint</vt:lpstr>
      <vt:lpstr>Абих Майя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«Угадайте, какую игрушку выбрал ваш ребенок?»</dc:title>
  <dc:creator>Пользователь Windows</dc:creator>
  <cp:lastModifiedBy>Пользователь Windows</cp:lastModifiedBy>
  <cp:revision>1</cp:revision>
  <dcterms:created xsi:type="dcterms:W3CDTF">2024-10-17T18:58:22Z</dcterms:created>
  <dcterms:modified xsi:type="dcterms:W3CDTF">2024-10-17T18:58:22Z</dcterms:modified>
</cp:coreProperties>
</file>