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5008" y="44624"/>
            <a:ext cx="8928992" cy="1282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latin typeface="Times New Roman" pitchFamily="18" charset="0"/>
                <a:ea typeface="Calibri"/>
                <a:cs typeface="Times New Roman" pitchFamily="18" charset="0"/>
              </a:rPr>
              <a:t>Муниципальное автономное дошкольное образовательное учреждение «Детский сад №92 общеразвивающего вида» г. Сыктывкара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3200" b="1" dirty="0" smtClean="0">
                <a:latin typeface="Times New Roman"/>
                <a:ea typeface="Calibri"/>
                <a:cs typeface="Times New Roman"/>
              </a:rPr>
              <a:t>Проект </a:t>
            </a:r>
            <a:r>
              <a:rPr lang="ru-RU" sz="3200" b="1" dirty="0">
                <a:latin typeface="Times New Roman"/>
                <a:ea typeface="Calibri"/>
                <a:cs typeface="Times New Roman"/>
              </a:rPr>
              <a:t>на тему «Овощной паровозик».</a:t>
            </a:r>
            <a:endParaRPr lang="ru-RU" sz="1200" dirty="0">
              <a:ea typeface="Calibri"/>
              <a:cs typeface="Times New Roman"/>
            </a:endParaRPr>
          </a:p>
        </p:txBody>
      </p:sp>
      <p:pic>
        <p:nvPicPr>
          <p:cNvPr id="5" name="Рисунок 4" descr="https://i.pinimg.com/originals/c4/f9/6e/c4f96e6d2dafa9855fccdf1a39f22b9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60194"/>
            <a:ext cx="6408712" cy="4301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7984" y="5685899"/>
            <a:ext cx="4572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Автор проекта</a:t>
            </a:r>
            <a:endParaRPr lang="ru-RU" sz="1200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Митина Ирина Андреевна </a:t>
            </a:r>
            <a:endParaRPr lang="ru-RU" sz="1200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Воспитатель группы №3</a:t>
            </a:r>
            <a:endParaRPr lang="ru-RU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272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12/1639762500_86-catherineasquithgallery-com-p-fon-nezhno-rozovie-tsveti-2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57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88640"/>
            <a:ext cx="878497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Паспорт проекта: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Тема: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«Овощной паровозик».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Цель:</a:t>
            </a:r>
            <a:r>
              <a:rPr lang="ru-RU" sz="1400" dirty="0"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обобщить и расширить знания детей об овощах через разные виды деятельности. 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Задачи: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Образовательные: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Формировать у детей умение различать и правильно называть овощи, называть их цвет.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Развивающие:</a:t>
            </a:r>
            <a:r>
              <a:rPr lang="ru-RU" sz="1400" dirty="0"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Развитие сенсорного восприятия через игры: «Угадай, что в мешочке», 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Воспитательные: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Воспитывать интерес к овощам, благоприятные чувства к природе.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Вид: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Групповой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786890" algn="l"/>
              </a:tabLs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Сроки реализации: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Краткосрочный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19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2024-01-10T09:16:36Z</dcterms:created>
  <dcterms:modified xsi:type="dcterms:W3CDTF">2024-10-14T16:54:19Z</dcterms:modified>
</cp:coreProperties>
</file>