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256" r:id="rId2"/>
    <p:sldId id="296" r:id="rId3"/>
    <p:sldId id="258" r:id="rId4"/>
    <p:sldId id="273" r:id="rId5"/>
    <p:sldId id="259" r:id="rId6"/>
    <p:sldId id="274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240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57F9B-4E5E-42C3-8BEC-20077B26038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7B545-25B9-40FA-99F8-CEA2C4FC5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32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75496"/>
      </p:ext>
    </p:extLst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75749"/>
      </p:ext>
    </p:extLst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721556"/>
      </p:ext>
    </p:extLst>
  </p:cSld>
  <p:clrMapOvr>
    <a:masterClrMapping/>
  </p:clrMapOvr>
  <p:transition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4478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4478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2DD1A9A-678A-4C87-8F5E-A6B45309630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85321"/>
      </p:ext>
    </p:extLst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031935"/>
      </p:ext>
    </p:extLst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92368"/>
      </p:ext>
    </p:extLst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55517"/>
      </p:ext>
    </p:extLst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90511"/>
      </p:ext>
    </p:extLst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89310"/>
      </p:ext>
    </p:extLst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3812"/>
      </p:ext>
    </p:extLst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959239"/>
      </p:ext>
    </p:extLst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21.10.2024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95830"/>
      </p:ext>
    </p:extLst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000" t="-8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15" cstate="print">
            <a:lum/>
          </a:blip>
          <a:stretch>
            <a:fillRect/>
          </a:stretch>
        </p:blipFill>
        <p:spPr>
          <a:xfrm>
            <a:off x="0" y="357166"/>
            <a:ext cx="12192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0" y="6572272"/>
            <a:ext cx="12192000" cy="2857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285860"/>
            <a:ext cx="12192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prstClr val="white">
                    <a:lumMod val="50000"/>
                  </a:prst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prstClr val="white">
                  <a:lumMod val="50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4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2686051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Практические приёмы формирующего оценивания»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5611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56846" y="510988"/>
            <a:ext cx="84088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сапоги  – сапог</a:t>
            </a:r>
          </a:p>
          <a:p>
            <a:r>
              <a:rPr lang="ru-RU" sz="2800" dirty="0"/>
              <a:t>туфли - _______</a:t>
            </a:r>
          </a:p>
          <a:p>
            <a:r>
              <a:rPr lang="ru-RU" sz="2800" dirty="0"/>
              <a:t>кроссовки - __________</a:t>
            </a:r>
          </a:p>
          <a:p>
            <a:r>
              <a:rPr lang="ru-RU" sz="2800" dirty="0"/>
              <a:t>кеды - __________</a:t>
            </a:r>
          </a:p>
          <a:p>
            <a:r>
              <a:rPr lang="ru-RU" sz="2800" dirty="0"/>
              <a:t>тапочки - ____________</a:t>
            </a:r>
          </a:p>
          <a:p>
            <a:r>
              <a:rPr lang="ru-RU" sz="2800" dirty="0"/>
              <a:t>шлёпанцы - ___________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Петербург – петербуржцы</a:t>
            </a:r>
          </a:p>
          <a:p>
            <a:r>
              <a:rPr lang="ru-RU" sz="2800" dirty="0"/>
              <a:t>Иркутск - ____________</a:t>
            </a:r>
          </a:p>
          <a:p>
            <a:r>
              <a:rPr lang="ru-RU" sz="2800" dirty="0"/>
              <a:t>Курск - ________</a:t>
            </a:r>
          </a:p>
          <a:p>
            <a:r>
              <a:rPr lang="ru-RU" sz="2800" dirty="0"/>
              <a:t>Омск - ___________</a:t>
            </a:r>
          </a:p>
          <a:p>
            <a:r>
              <a:rPr lang="ru-RU" sz="2800" dirty="0"/>
              <a:t>Камчатка - __________</a:t>
            </a:r>
          </a:p>
          <a:p>
            <a:r>
              <a:rPr lang="ru-RU" sz="2800" dirty="0"/>
              <a:t>Архангельск - ___________</a:t>
            </a:r>
          </a:p>
        </p:txBody>
      </p:sp>
    </p:spTree>
    <p:extLst>
      <p:ext uri="{BB962C8B-B14F-4D97-AF65-F5344CB8AC3E}">
        <p14:creationId xmlns:p14="http://schemas.microsoft.com/office/powerpoint/2010/main" val="400536904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38282" y="591671"/>
            <a:ext cx="71359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сапоги  – сапог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туфли - туфля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кроссовки - кроссовка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кеды – кед/кеда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тапочки - тапочка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шлёпанцы - шлёпанец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 – петербуржцы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 - иркутяне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Курск - куряне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Омск - омичи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Камчатка - камчадалы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архангелогородцы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50844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517" y="986118"/>
            <a:ext cx="6804212" cy="532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5685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140" y="817299"/>
            <a:ext cx="7431741" cy="568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1479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888" y="871180"/>
            <a:ext cx="9126224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58986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075" y="1013012"/>
            <a:ext cx="9777166" cy="420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84515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Другая 1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33CC"/>
      </a:hlink>
      <a:folHlink>
        <a:srgbClr val="FF006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72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2_Тема Office</vt:lpstr>
      <vt:lpstr>  Практические приёмы формирующего оценивания»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42</cp:revision>
  <dcterms:created xsi:type="dcterms:W3CDTF">2019-03-25T19:34:36Z</dcterms:created>
  <dcterms:modified xsi:type="dcterms:W3CDTF">2024-10-21T21:17:43Z</dcterms:modified>
</cp:coreProperties>
</file>