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2" r:id="rId4"/>
    <p:sldId id="263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5" r:id="rId13"/>
    <p:sldId id="264" r:id="rId14"/>
    <p:sldId id="270" r:id="rId15"/>
    <p:sldId id="268" r:id="rId16"/>
    <p:sldId id="269" r:id="rId17"/>
    <p:sldId id="273" r:id="rId18"/>
    <p:sldId id="274" r:id="rId19"/>
    <p:sldId id="275" r:id="rId20"/>
    <p:sldId id="276" r:id="rId21"/>
    <p:sldId id="27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1460" y="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14809-FBC9-4E2E-95AD-87C36724E643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7742F-B390-4A61-8C37-16563548A94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229" y="260649"/>
            <a:ext cx="8956772" cy="647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200" t="30018" r="12201" b="10863"/>
          <a:stretch>
            <a:fillRect/>
          </a:stretch>
        </p:blipFill>
        <p:spPr bwMode="auto">
          <a:xfrm>
            <a:off x="1835696" y="1144363"/>
            <a:ext cx="5650030" cy="538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D9D25C-7743-0F69-BEDF-EF6E8AF2ABA8}"/>
              </a:ext>
            </a:extLst>
          </p:cNvPr>
          <p:cNvSpPr txBox="1"/>
          <p:nvPr/>
        </p:nvSpPr>
        <p:spPr>
          <a:xfrm>
            <a:off x="1547664" y="332656"/>
            <a:ext cx="6298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называется лист липы?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661" t="2610" r="2448" b="6663"/>
          <a:stretch/>
        </p:blipFill>
        <p:spPr bwMode="auto">
          <a:xfrm>
            <a:off x="971600" y="836712"/>
            <a:ext cx="7704856" cy="5782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04E45-53AF-C32C-3257-8B34516BA3CB}"/>
              </a:ext>
            </a:extLst>
          </p:cNvPr>
          <p:cNvSpPr txBox="1"/>
          <p:nvPr/>
        </p:nvSpPr>
        <p:spPr>
          <a:xfrm>
            <a:off x="1422949" y="238336"/>
            <a:ext cx="6298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называется лист ивы?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977B713E-D06D-C578-E6BB-AD34397B8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23839"/>
            <a:ext cx="4382958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371686-F16C-7270-6F5C-46F987DFAADD}"/>
              </a:ext>
            </a:extLst>
          </p:cNvPr>
          <p:cNvSpPr txBox="1"/>
          <p:nvPr/>
        </p:nvSpPr>
        <p:spPr>
          <a:xfrm>
            <a:off x="1835696" y="128826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Погода осенью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7FD3B430-EB00-758F-DC8F-4E4AD9E8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30" y="3647501"/>
            <a:ext cx="4382958" cy="304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D8034-B26F-BA64-82A7-E02EB2A1E699}"/>
              </a:ext>
            </a:extLst>
          </p:cNvPr>
          <p:cNvSpPr txBox="1"/>
          <p:nvPr/>
        </p:nvSpPr>
        <p:spPr>
          <a:xfrm>
            <a:off x="4644008" y="1772816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ТУМАН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C94AB-02F5-ABDA-DD23-E685275A8187}"/>
              </a:ext>
            </a:extLst>
          </p:cNvPr>
          <p:cNvSpPr txBox="1"/>
          <p:nvPr/>
        </p:nvSpPr>
        <p:spPr>
          <a:xfrm>
            <a:off x="498783" y="4725144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ДОЖДЬ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8720" y="764704"/>
            <a:ext cx="7326560" cy="588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AFDE42-5234-BFF7-4D98-01F5031BDFF5}"/>
              </a:ext>
            </a:extLst>
          </p:cNvPr>
          <p:cNvSpPr txBox="1"/>
          <p:nvPr/>
        </p:nvSpPr>
        <p:spPr>
          <a:xfrm>
            <a:off x="1007604" y="39441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сентября – День знаний.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B0AF6D-57B0-EDDC-D4BB-6282D26692E5}"/>
              </a:ext>
            </a:extLst>
          </p:cNvPr>
          <p:cNvSpPr txBox="1"/>
          <p:nvPr/>
        </p:nvSpPr>
        <p:spPr>
          <a:xfrm>
            <a:off x="395536" y="188640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– это время сбора урожая. Собирают урожай не только фруктов и овощей, но и грибов и ягод.</a:t>
            </a:r>
          </a:p>
        </p:txBody>
      </p:sp>
      <p:pic>
        <p:nvPicPr>
          <p:cNvPr id="4104" name="Picture 8" descr="Picture background">
            <a:extLst>
              <a:ext uri="{FF2B5EF4-FFF2-40B4-BE49-F238E27FC236}">
                <a16:creationId xmlns:a16="http://schemas.microsoft.com/office/drawing/2014/main" id="{D59AC95A-1BAB-05A7-EB88-161390DA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92" y="1133004"/>
            <a:ext cx="4104456" cy="272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Picture background">
            <a:extLst>
              <a:ext uri="{FF2B5EF4-FFF2-40B4-BE49-F238E27FC236}">
                <a16:creationId xmlns:a16="http://schemas.microsoft.com/office/drawing/2014/main" id="{92AB03E0-152A-8066-660D-66F640A2EC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1" b="6706"/>
          <a:stretch/>
        </p:blipFill>
        <p:spPr bwMode="auto">
          <a:xfrm>
            <a:off x="2459221" y="3975549"/>
            <a:ext cx="4431255" cy="269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Picture background">
            <a:extLst>
              <a:ext uri="{FF2B5EF4-FFF2-40B4-BE49-F238E27FC236}">
                <a16:creationId xmlns:a16="http://schemas.microsoft.com/office/drawing/2014/main" id="{AB376EE3-F868-D836-38A3-BC9F777A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618" y="1133004"/>
            <a:ext cx="3638904" cy="2729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t="21201" r="1674" b="8502"/>
          <a:stretch/>
        </p:blipFill>
        <p:spPr bwMode="auto">
          <a:xfrm>
            <a:off x="432048" y="2046332"/>
            <a:ext cx="8460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A7BE34-4B37-2CFB-BD87-E82389CF6D15}"/>
              </a:ext>
            </a:extLst>
          </p:cNvPr>
          <p:cNvSpPr txBox="1"/>
          <p:nvPr/>
        </p:nvSpPr>
        <p:spPr>
          <a:xfrm>
            <a:off x="323528" y="476672"/>
            <a:ext cx="8568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многие птицы улетают на юг – в тёплые страны.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Таких птиц называют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перелётными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Они улетают потому, что им нечем питаться. С приходом холодов исчезают насекомые и растения.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808A1993-04AA-6AF1-7ACE-69C8B8F82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" t="2646" r="2111" b="2142"/>
          <a:stretch/>
        </p:blipFill>
        <p:spPr bwMode="auto">
          <a:xfrm>
            <a:off x="1134007" y="1196752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657FC-563B-EB5B-ED95-57C84B64611E}"/>
              </a:ext>
            </a:extLst>
          </p:cNvPr>
          <p:cNvSpPr txBox="1"/>
          <p:nvPr/>
        </p:nvSpPr>
        <p:spPr>
          <a:xfrm>
            <a:off x="1134007" y="332656"/>
            <a:ext cx="6966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Перелётные птицы.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A8D39B-EC5E-4BA4-8BCC-D38E9CD30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8263"/>
          <a:stretch/>
        </p:blipFill>
        <p:spPr bwMode="auto">
          <a:xfrm>
            <a:off x="755576" y="1124744"/>
            <a:ext cx="763284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E6BE9-5EC3-B816-149D-01539CF827FB}"/>
              </a:ext>
            </a:extLst>
          </p:cNvPr>
          <p:cNvSpPr txBox="1"/>
          <p:nvPr/>
        </p:nvSpPr>
        <p:spPr>
          <a:xfrm>
            <a:off x="323528" y="260648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животные готовятся к зиме.</a:t>
            </a:r>
          </a:p>
        </p:txBody>
      </p:sp>
    </p:spTree>
    <p:extLst>
      <p:ext uri="{BB962C8B-B14F-4D97-AF65-F5344CB8AC3E}">
        <p14:creationId xmlns:p14="http://schemas.microsoft.com/office/powerpoint/2010/main" val="284986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872B97-5A7B-5C49-2333-E707188DA9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13" t="4851" r="4327" b="4851"/>
          <a:stretch/>
        </p:blipFill>
        <p:spPr>
          <a:xfrm>
            <a:off x="5004047" y="980875"/>
            <a:ext cx="3926284" cy="2936178"/>
          </a:xfrm>
          <a:prstGeom prst="rect">
            <a:avLst/>
          </a:prstGeom>
        </p:spPr>
      </p:pic>
      <p:pic>
        <p:nvPicPr>
          <p:cNvPr id="2056" name="Picture 8" descr="Picture background">
            <a:extLst>
              <a:ext uri="{FF2B5EF4-FFF2-40B4-BE49-F238E27FC236}">
                <a16:creationId xmlns:a16="http://schemas.microsoft.com/office/drawing/2014/main" id="{C7C81ED3-E97E-4F6C-A4EA-D130CA5B9E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6" t="6152" r="4693" b="12201"/>
          <a:stretch/>
        </p:blipFill>
        <p:spPr bwMode="auto">
          <a:xfrm>
            <a:off x="3229985" y="4077072"/>
            <a:ext cx="288392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B71A38-4E00-19AE-98B0-0CB4E6AE94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599" t="10822" r="13948" b="12406"/>
          <a:stretch/>
        </p:blipFill>
        <p:spPr>
          <a:xfrm>
            <a:off x="717724" y="964312"/>
            <a:ext cx="3854276" cy="29445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FFE220-B055-3874-74BE-D7D26455C78E}"/>
              </a:ext>
            </a:extLst>
          </p:cNvPr>
          <p:cNvSpPr txBox="1"/>
          <p:nvPr/>
        </p:nvSpPr>
        <p:spPr>
          <a:xfrm>
            <a:off x="213669" y="188640"/>
            <a:ext cx="893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Белка, мышь и крот делают запасы на зиму.</a:t>
            </a:r>
          </a:p>
        </p:txBody>
      </p:sp>
    </p:spTree>
    <p:extLst>
      <p:ext uri="{BB962C8B-B14F-4D97-AF65-F5344CB8AC3E}">
        <p14:creationId xmlns:p14="http://schemas.microsoft.com/office/powerpoint/2010/main" val="1301351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40F616A-0D33-4488-ECDD-37289AFB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46" y="1052736"/>
            <a:ext cx="3953279" cy="263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DD22A1-0032-C913-C3F3-3922770E17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30"/>
          <a:stretch/>
        </p:blipFill>
        <p:spPr>
          <a:xfrm>
            <a:off x="604527" y="3911519"/>
            <a:ext cx="3672408" cy="26275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5870FF-F1E8-095C-4615-50C8CF4995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8342"/>
          <a:stretch/>
        </p:blipFill>
        <p:spPr>
          <a:xfrm>
            <a:off x="4845877" y="1076973"/>
            <a:ext cx="4002248" cy="2633709"/>
          </a:xfrm>
          <a:prstGeom prst="rect">
            <a:avLst/>
          </a:prstGeom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08F1BC26-A2C1-23CB-A9B2-56094DD33E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9"/>
          <a:stretch/>
        </p:blipFill>
        <p:spPr bwMode="auto">
          <a:xfrm>
            <a:off x="4845877" y="3911519"/>
            <a:ext cx="3342292" cy="260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B45133-3985-AE52-47EB-D8C90063BC3C}"/>
              </a:ext>
            </a:extLst>
          </p:cNvPr>
          <p:cNvSpPr txBox="1"/>
          <p:nvPr/>
        </p:nvSpPr>
        <p:spPr>
          <a:xfrm>
            <a:off x="251520" y="0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Медведь, енот, ёж и барсук осенью нагуливают жир и утепляют свои жилища, потому что зимой они впадут в спячку.</a:t>
            </a:r>
          </a:p>
        </p:txBody>
      </p:sp>
    </p:spTree>
    <p:extLst>
      <p:ext uri="{BB962C8B-B14F-4D97-AF65-F5344CB8AC3E}">
        <p14:creationId xmlns:p14="http://schemas.microsoft.com/office/powerpoint/2010/main" val="3425970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11151"/>
          <a:stretch/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3F4977-CA5D-2EEA-E32D-A43B905D4BEE}"/>
              </a:ext>
            </a:extLst>
          </p:cNvPr>
          <p:cNvSpPr txBox="1"/>
          <p:nvPr/>
        </p:nvSpPr>
        <p:spPr>
          <a:xfrm>
            <a:off x="1043608" y="41876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– это время листопада.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87A27F-3852-37DB-1421-EE5FFD51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18" r="26017"/>
          <a:stretch/>
        </p:blipFill>
        <p:spPr>
          <a:xfrm>
            <a:off x="395535" y="806785"/>
            <a:ext cx="2831851" cy="30091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97C350-4DD5-E0FE-8ADC-1EAC83E4E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130" r="25348"/>
          <a:stretch/>
        </p:blipFill>
        <p:spPr>
          <a:xfrm>
            <a:off x="6072120" y="907970"/>
            <a:ext cx="2676345" cy="29080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98AF49-A1B8-5011-06DB-960C4D5AED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375" r="16926"/>
          <a:stretch/>
        </p:blipFill>
        <p:spPr>
          <a:xfrm>
            <a:off x="395535" y="3936566"/>
            <a:ext cx="2831851" cy="2809415"/>
          </a:xfrm>
          <a:prstGeom prst="rect">
            <a:avLst/>
          </a:prstGeom>
        </p:spPr>
      </p:pic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1055D8D0-AF27-D85B-165E-F95ED763C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2" t="-1006" r="10626" b="4973"/>
          <a:stretch/>
        </p:blipFill>
        <p:spPr bwMode="auto">
          <a:xfrm>
            <a:off x="6091329" y="3945782"/>
            <a:ext cx="2329837" cy="280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304FC299-6E93-66D7-77B3-F6AD33301DD9}"/>
              </a:ext>
            </a:extLst>
          </p:cNvPr>
          <p:cNvSpPr/>
          <p:nvPr/>
        </p:nvSpPr>
        <p:spPr>
          <a:xfrm>
            <a:off x="3616568" y="1730198"/>
            <a:ext cx="2088232" cy="100811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A10E0A-3C39-0A26-DCB9-8EC4A9593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6568" y="4623746"/>
            <a:ext cx="2115495" cy="10668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418D03-57AA-9633-1517-92146CD48954}"/>
              </a:ext>
            </a:extLst>
          </p:cNvPr>
          <p:cNvSpPr txBox="1"/>
          <p:nvPr/>
        </p:nvSpPr>
        <p:spPr>
          <a:xfrm>
            <a:off x="426192" y="-18218"/>
            <a:ext cx="8178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Заяц и белка меняют свои шубки к зиме.</a:t>
            </a:r>
          </a:p>
        </p:txBody>
      </p:sp>
    </p:spTree>
    <p:extLst>
      <p:ext uri="{BB962C8B-B14F-4D97-AF65-F5344CB8AC3E}">
        <p14:creationId xmlns:p14="http://schemas.microsoft.com/office/powerpoint/2010/main" val="3296665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3538" t="5250" b="33851"/>
          <a:stretch>
            <a:fillRect/>
          </a:stretch>
        </p:blipFill>
        <p:spPr bwMode="auto">
          <a:xfrm>
            <a:off x="0" y="1115571"/>
            <a:ext cx="9144000" cy="432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76" y="764704"/>
            <a:ext cx="8118648" cy="559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317B78-F4D9-6092-FCD6-E95896AF54D6}"/>
              </a:ext>
            </a:extLst>
          </p:cNvPr>
          <p:cNvSpPr txBox="1"/>
          <p:nvPr/>
        </p:nvSpPr>
        <p:spPr>
          <a:xfrm>
            <a:off x="0" y="4437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понимаете выражение «золотая осень»?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836712"/>
            <a:ext cx="7632848" cy="572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7B1805-C9CE-477F-8504-A0EC4ABACE46}"/>
              </a:ext>
            </a:extLst>
          </p:cNvPr>
          <p:cNvSpPr txBox="1"/>
          <p:nvPr/>
        </p:nvSpPr>
        <p:spPr>
          <a:xfrm>
            <a:off x="0" y="133657"/>
            <a:ext cx="9036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вы понимаете выражение </a:t>
            </a:r>
            <a:r>
              <a:rPr lang="ru-RU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«ковёр из листьев</a:t>
            </a: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196752"/>
            <a:ext cx="525658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A31F61-10F4-CA42-525C-9AF6C4EB80A9}"/>
              </a:ext>
            </a:extLst>
          </p:cNvPr>
          <p:cNvSpPr txBox="1"/>
          <p:nvPr/>
        </p:nvSpPr>
        <p:spPr>
          <a:xfrm>
            <a:off x="1115616" y="260648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лист дуба?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1182" b="3037"/>
          <a:stretch/>
        </p:blipFill>
        <p:spPr bwMode="auto">
          <a:xfrm>
            <a:off x="1907704" y="834971"/>
            <a:ext cx="5971009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ED6B6B-B211-D98C-8B2D-46AD74670BF3}"/>
              </a:ext>
            </a:extLst>
          </p:cNvPr>
          <p:cNvSpPr txBox="1"/>
          <p:nvPr/>
        </p:nvSpPr>
        <p:spPr>
          <a:xfrm>
            <a:off x="611560" y="188640"/>
            <a:ext cx="770485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называется лист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клёна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 t="1428" b="2300"/>
          <a:stretch/>
        </p:blipFill>
        <p:spPr bwMode="auto">
          <a:xfrm>
            <a:off x="587809" y="1052735"/>
            <a:ext cx="7968382" cy="561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508472-7F8B-7B69-5876-2927BA0B859A}"/>
              </a:ext>
            </a:extLst>
          </p:cNvPr>
          <p:cNvSpPr txBox="1"/>
          <p:nvPr/>
        </p:nvSpPr>
        <p:spPr>
          <a:xfrm>
            <a:off x="1331640" y="260648"/>
            <a:ext cx="66967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называется лист </a:t>
            </a:r>
            <a:r>
              <a:rPr lang="ru-RU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рябины</a:t>
            </a: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06562A26-FC47-4415-BD5B-D3785DE44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3750" r="5901" b="24801"/>
          <a:stretch/>
        </p:blipFill>
        <p:spPr bwMode="auto">
          <a:xfrm>
            <a:off x="683568" y="1268760"/>
            <a:ext cx="8191277" cy="489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EFAE4D-4C50-6ABC-F582-A0700B9C1A6D}"/>
              </a:ext>
            </a:extLst>
          </p:cNvPr>
          <p:cNvSpPr txBox="1"/>
          <p:nvPr/>
        </p:nvSpPr>
        <p:spPr>
          <a:xfrm>
            <a:off x="395536" y="332656"/>
            <a:ext cx="80648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называется лист берёзы?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8485" t="14147" r="13258" b="12153"/>
          <a:stretch>
            <a:fillRect/>
          </a:stretch>
        </p:blipFill>
        <p:spPr bwMode="auto">
          <a:xfrm>
            <a:off x="1907704" y="1076312"/>
            <a:ext cx="5938062" cy="54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442CA-EBDD-E7E4-4663-795E1B37861B}"/>
              </a:ext>
            </a:extLst>
          </p:cNvPr>
          <p:cNvSpPr txBox="1"/>
          <p:nvPr/>
        </p:nvSpPr>
        <p:spPr>
          <a:xfrm>
            <a:off x="323528" y="332656"/>
            <a:ext cx="83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 называется лист осины?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173</Words>
  <Application>Microsoft Office PowerPoint</Application>
  <PresentationFormat>Экран (4:3)</PresentationFormat>
  <Paragraphs>22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Виктория</cp:lastModifiedBy>
  <cp:revision>11</cp:revision>
  <dcterms:created xsi:type="dcterms:W3CDTF">2017-10-14T19:37:30Z</dcterms:created>
  <dcterms:modified xsi:type="dcterms:W3CDTF">2024-10-20T20:42:12Z</dcterms:modified>
</cp:coreProperties>
</file>