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1" r:id="rId4"/>
    <p:sldId id="273" r:id="rId5"/>
    <p:sldId id="294" r:id="rId6"/>
    <p:sldId id="258" r:id="rId7"/>
    <p:sldId id="259" r:id="rId8"/>
    <p:sldId id="262" r:id="rId9"/>
    <p:sldId id="263" r:id="rId10"/>
    <p:sldId id="260" r:id="rId11"/>
    <p:sldId id="261" r:id="rId12"/>
    <p:sldId id="265" r:id="rId13"/>
    <p:sldId id="264" r:id="rId14"/>
    <p:sldId id="266" r:id="rId15"/>
    <p:sldId id="257" r:id="rId16"/>
    <p:sldId id="269" r:id="rId17"/>
    <p:sldId id="270" r:id="rId18"/>
    <p:sldId id="272" r:id="rId19"/>
    <p:sldId id="299" r:id="rId20"/>
    <p:sldId id="274" r:id="rId21"/>
    <p:sldId id="276" r:id="rId22"/>
    <p:sldId id="277" r:id="rId23"/>
    <p:sldId id="278" r:id="rId24"/>
    <p:sldId id="295" r:id="rId25"/>
    <p:sldId id="280" r:id="rId26"/>
    <p:sldId id="281" r:id="rId27"/>
    <p:sldId id="283" r:id="rId28"/>
    <p:sldId id="284" r:id="rId29"/>
    <p:sldId id="297" r:id="rId30"/>
    <p:sldId id="296" r:id="rId31"/>
    <p:sldId id="293" r:id="rId32"/>
    <p:sldId id="298" r:id="rId33"/>
    <p:sldId id="286" r:id="rId34"/>
    <p:sldId id="287" r:id="rId35"/>
    <p:sldId id="279" r:id="rId36"/>
    <p:sldId id="285" r:id="rId37"/>
    <p:sldId id="291" r:id="rId38"/>
    <p:sldId id="290" r:id="rId39"/>
    <p:sldId id="292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776864" cy="4898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родилась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апреля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1971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года. Работаю во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школе с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2011 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года. Мой кабинет 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находится на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этаже. Я считаю, что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поле не воин, что только вместе можно добиться результатов. Верю в то, что за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двумя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зайцами погонишься – ни одного не поймаешь. Нужно ставить перед собой четкие цели и постепенно решать задачи. Я на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седьмом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небе от счастья, когда все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человек в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6 б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классе хорошо работают на уроке. Но для этого приходится работать до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седьмого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8640"/>
            <a:ext cx="13099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фразеологизм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они видели, как выполняемые ими задания встраиваются в общую картину и как всё общество семимильными шагами приближается к отдалённой, но совершенно осязаемой цели.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s.om1.ru/localStorage/news/6c/06/54/b./6c0654b_resizedScaled_1020to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597666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https://mypresentation.ru/documents/88ca85c307f88e3ada94ab05266f2b5a/img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mypresentation.ru/documents/88ca85c307f88e3ada94ab05266f2b5a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24944"/>
            <a:ext cx="60486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Антоним?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fsd.multiurok.ru/html/2022/02/03/s_61fbd727b7d7a/phpxp2tKZ_sinonimy-i-antonimy_html_5db03f0788d4b9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63284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sun9-26.userapi.com/impf/c853424/v853424829/11838d/aD3Ddjx_ek8.jpg?size=807x807&amp;quality=96&amp;sign=01e5b36c18c510122cfc56154e765fd0&amp;c_uniq_tag=utmubFkrN3ChEgZfpRs4eDTVEzjqG_HptOxSkxQavL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20040"/>
            <a:ext cx="4420344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Фразеологизмы со значением медленно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7848872" cy="50405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час по чайной ложке(очень медленно и помалу)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Доходит как до жирафа(некто очень медленно соображает)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сонная муха (вяло, еле-еле (делать что-либо))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черепаха (очень медленно, лениво (идти, ехать, тащиться))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Ползти как улитка (медленно, еле-еле (идти, двигаться))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Тянуть время (медлить в начатом деле или в осуществлении чего либо)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Тянуть канитель(1. медленно делать что-либо; затягивать начатое дело; 2. говорить или делать что-либо нудно, однообразно)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Тянуть кота за хвост (нудно и медленно говорить, делать что-либо)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Тянуть резину (затягивать какое-либо дело, медлить)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Черепашьим шагом (медленно, еле-еле (идти, двигаться)</a:t>
            </a:r>
          </a:p>
          <a:p>
            <a:endParaRPr lang="ru-RU" dirty="0"/>
          </a:p>
        </p:txBody>
      </p:sp>
      <p:pic>
        <p:nvPicPr>
          <p:cNvPr id="4" name="Picture 2" descr="https://sun9-15.userapi.com/impf/c638823/v638823754/a6e/wAmPJI_LW2s.jpg?size=604x367&amp;quality=96&amp;sign=60785f1ac8fc9cbdaf2d77f0f6ef74e7&amp;c_uniq_tag=h207QHUfuoZoZRpeD16Wr_BNjWO-DTdc_f_VKdB1nhs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488691" cy="139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20040"/>
            <a:ext cx="4996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Фразеологизмы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цифрой семь.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7776864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Седьмая вода на киселе (очень дальний родственник)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Седьмое чудо света (что-то очень необычное)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семью печатями (тщательно спрятан, недоступен, неизвестен)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седьмого пота (до полного изнеможения (работать))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 пядей во лбу (очень умный)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Семимильными шагами (очень быстро)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седьмого пота (до полного изнеможения (работать))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 потов сойдёт (о затрате больших усилий, труда)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Пролить семь потов (напряжённо, интенсивно потрудиться)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Попасть на седьмое небо (испытать чувство восторга, блаженства, безграничного счастья)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выучить 5 фразеологизмов   с числительными и их значение на выбранную тему. </a:t>
            </a:r>
          </a:p>
          <a:p>
            <a:endParaRPr lang="ru-RU" dirty="0"/>
          </a:p>
        </p:txBody>
      </p:sp>
      <p:pic>
        <p:nvPicPr>
          <p:cNvPr id="15362" name="Picture 2" descr="https://sun9-15.userapi.com/impf/c638823/v638823754/a6e/wAmPJI_LW2s.jpg?size=604x367&amp;quality=96&amp;sign=60785f1ac8fc9cbdaf2d77f0f6ef74e7&amp;c_uniq_tag=h207QHUfuoZoZRpeD16Wr_BNjWO-DTdc_f_VKdB1nhs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488691" cy="139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 балл. Цифровой диктант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изучили темы: «Имя существительное», «Имя прилагательное», «Имя числительное»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Обозначим их цифрами: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1-имя существительное,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2-имя прилагательное.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3-имя числительное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Пять, пятак, семеро, одноэтажный, обе, столетний, двойка, семилетка, двадцать второй.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Цифровой диктант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изучили темы: «Имя существительное», «Имя прилагательное», «Имя числительное»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Обозначим их цифрами: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1-имя существительное,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2-имя прилагательное.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3-имя числительное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Семь, пятак, семеро, одноэтажный, обе, столетний, двойка, семилетка, семьдесят.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(Самопроверка: 3,1,3,2,3,2,1,1,3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некоторые особенности произношения числительных: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Неправильно говорить сем или </a:t>
            </a:r>
            <a:r>
              <a:rPr lang="ru-RU" dirty="0" err="1" smtClean="0"/>
              <a:t>семдесят</a:t>
            </a:r>
            <a:r>
              <a:rPr lang="ru-RU" dirty="0" smtClean="0"/>
              <a:t>, </a:t>
            </a:r>
            <a:r>
              <a:rPr lang="ru-RU" dirty="0" err="1" smtClean="0"/>
              <a:t>восем</a:t>
            </a:r>
            <a:r>
              <a:rPr lang="ru-RU" dirty="0" smtClean="0"/>
              <a:t> </a:t>
            </a:r>
            <a:r>
              <a:rPr lang="ru-RU" dirty="0" err="1" smtClean="0"/>
              <a:t>или</a:t>
            </a:r>
            <a:r>
              <a:rPr lang="ru-RU" dirty="0" smtClean="0"/>
              <a:t> </a:t>
            </a:r>
            <a:r>
              <a:rPr lang="ru-RU" dirty="0" err="1" smtClean="0"/>
              <a:t>восемдесят</a:t>
            </a:r>
            <a:r>
              <a:rPr lang="ru-RU" dirty="0" smtClean="0"/>
              <a:t>. Грамотно произносить  семь и семьдесят, восемь и восемьдесят.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0 имеет двоякое произношение: ноль и нуль. В именительном падеже всегда произносится ноль. В других падежах всегда звучит [у], например: от нуля′, к нулю′, о нуле′.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Слуховой диктант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Если есть </a:t>
            </a:r>
            <a:r>
              <a:rPr lang="ru-RU" dirty="0" err="1" smtClean="0"/>
              <a:t>ь</a:t>
            </a:r>
            <a:r>
              <a:rPr lang="ru-RU" dirty="0" smtClean="0"/>
              <a:t> в середине – хлопок.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avatars.mds.yandex.net/i?id=4ac90db612832f412d05fad7113018bb_l-528799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4680520" cy="351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5760640" cy="286816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Обобщение изученного по теме «Имя числительное»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www.wildboyzentertainment.com/wp-content/uploads/2015/09/SJ-Fi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3168352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48264" y="5373216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Цель?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с текстом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7776864" cy="56910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Выразительно прочитайте, ответьте на вопросы.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Птичьи трудодни.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   Птицы работают целый день. Скворец работает в сутки 17 часов, ласточка 18, стрижи летают 19, а горихвостка работает больше 20 часов. Чтобы накормить своих птенцов, стриж  должен принести корм за день 30 -35 раз, скворец приносит около 200, ласточка является 300 раз, а горихвостка прилетает свыше 450. Сколько вредных для леса насекомых уничтожают они за лето! Птицы работают не покладая крыл.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чем говорится в этом тексте?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стиль речи?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myslide.ru/documents_7/eade25eea66307d0436c9a232bd9dfea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5715000"/>
          </a:xfrm>
          <a:prstGeom prst="rect">
            <a:avLst/>
          </a:prstGeom>
          <a:noFill/>
        </p:spPr>
      </p:pic>
      <p:pic>
        <p:nvPicPr>
          <p:cNvPr id="43010" name="Picture 2" descr="https://sun9-44.userapi.com/impg/oSv-fvnK6j4u2eRH66SlQYJfxT73e2N9Jbju5A/Q8eJAsitNoQ.jpg?size=570x377&amp;quality=95&amp;sign=07839acd4edab34454b5466cd0117f6c&amp;c_uniq_tag=CXKOqRaHW7ocAMckyPk7ZEEp_HEDCe1mZnVLYkMCAXw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620567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горихвостка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 – небольшая певчая птица с рыжим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хвостом.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attuale.ru/wp-content/uploads/2019/01/0001111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 покладая крыл </a:t>
            </a:r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108" name="AutoShape 4" descr="https://funart.pro/uploads/posts/2021-07/1627472208_29-funart-pro-p-ptichka-spichka-zhivotnie-krasivo-foto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s://funart.pro/uploads/posts/2021-07/1627472208_29-funart-pro-p-ptichka-spichka-zhivotnie-krasivo-foto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2" name="Picture 8" descr="https://cdn.fishki.net/upload/post/2020/03/14/3256290/b643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362825" cy="505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 покладая крыл </a:t>
            </a:r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20040"/>
            <a:ext cx="5112568" cy="1380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разряды числительных по значению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849"/>
          <a:ext cx="7571184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  <a:gridCol w="3785592"/>
              </a:tblGrid>
              <a:tr h="11993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Количественные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520344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81683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178" name="Picture 2" descr="https://cf2.ppt-online.org/files2/slide/a/AXU3lKwbB2HVCxDySzhNvg9rjFtfuodnp0YJQi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76264" cy="177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20040"/>
            <a:ext cx="5256584" cy="1452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разряды числительных по значению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72390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Количественные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Какой?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Пять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пятый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cf2.ppt-online.org/files2/slide/a/AXU3lKwbB2HVCxDySzhNvg9rjFtfuodnp0YJQi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6264" cy="177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20040"/>
            <a:ext cx="5112568" cy="1380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разряды числительных по строению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178" name="Picture 2" descr="https://cf2.ppt-online.org/files2/slide/a/AXU3lKwbB2HVCxDySzhNvg9rjFtfuodnp0YJQi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76264" cy="1779878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132854"/>
          <a:ext cx="723900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14641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Состоят из двух и более слов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пятьдесят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20040"/>
            <a:ext cx="5112568" cy="1380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разряды числительных по строению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178" name="Picture 2" descr="https://cf2.ppt-online.org/files2/slide/a/AXU3lKwbB2HVCxDySzhNvg9rjFtfuodnp0YJQi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76264" cy="1779878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132854"/>
          <a:ext cx="723900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14641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Сложные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Имеют один корень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Имеют два и белее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Состоят из двух и более слов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пять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пятьдесят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Пятьдесят пять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>
                <a:solidFill>
                  <a:srgbClr val="FF0000"/>
                </a:solidFill>
              </a:rPr>
              <a:t>???</a:t>
            </a:r>
            <a:endParaRPr lang="ru-RU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7848872" cy="633670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обобщить изученное по теме «Имя числительное».</a:t>
            </a: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проверить знания, умения и навыки учащихся по данной теме(разряды имен числительных,  особенности склонения числительных., орфограмму «Правописание буквы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в середине и на конце числительных»).</a:t>
            </a:r>
          </a:p>
          <a:p>
            <a:pPr lvl="0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систематизировать и обобщить знания о числительном как части речи.</a:t>
            </a:r>
          </a:p>
          <a:p>
            <a:pPr lvl="0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закрепить и проверить умения правильно писать и произносить имена числительные, т.е. соблюдать орфографические и орфоэпические нормы русского языка.</a:t>
            </a:r>
          </a:p>
          <a:p>
            <a:pPr lvl="0">
              <a:buFont typeface="Wingdings" pitchFamily="2" charset="2"/>
              <a:buChar char="Ø"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учащихся, самостоятельность.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развивать внимание, логическое мышление, учить обобщать и систематизировать.</a:t>
            </a:r>
          </a:p>
          <a:p>
            <a:pPr>
              <a:buFont typeface="Wingdings" pitchFamily="2" charset="2"/>
              <a:buChar char="Ø"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Воспитывающие:</a:t>
            </a:r>
          </a:p>
          <a:p>
            <a:pPr>
              <a:buNone/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воспитывать уважение и любовь к родному языку, </a:t>
            </a:r>
            <a:r>
              <a:rPr lang="ru-RU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s://s1.showslide.ru/s_slide/f6cb/6c4330f6-82f6-46e6-828b-00861784ab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31641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Числительное ???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Синонимы: 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1, 5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 1½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 один с половиной</a:t>
            </a:r>
          </a:p>
          <a:p>
            <a:pPr algn="ctr">
              <a:buNone/>
            </a:pPr>
            <a:endParaRPr lang="ru-RU" dirty="0" smtClean="0"/>
          </a:p>
          <a:p>
            <a:pPr marL="514350" indent="-514350" algn="ctr">
              <a:buAutoNum type="arabicPeriod"/>
            </a:pPr>
            <a:r>
              <a:rPr lang="ru-RU" dirty="0" smtClean="0"/>
              <a:t>Назовите данное числительное.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К какому разряду относится?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Как склоняется данное числительное?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В склонении каких числительных есть только две формы?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6562" name="AutoShape 2" descr="https://shareslide.ru/img/thumbs/d673b52e9ad92f9ac4a88d2d7be8906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https://shareslide.ru/img/thumbs/d673b52e9ad92f9ac4a88d2d7be8906b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6" name="Picture 6" descr="https://cf.ppt-online.org/files1/slide/r/R7Erk9PDOXML23JHTveVlUsAu4jypxFacKbWof5hN8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280" cy="4293096"/>
          </a:xfrm>
          <a:prstGeom prst="rect">
            <a:avLst/>
          </a:prstGeom>
          <a:noFill/>
        </p:spPr>
      </p:pic>
      <p:pic>
        <p:nvPicPr>
          <p:cNvPr id="66568" name="Picture 8" descr="https://otvet.imgsmail.ru/download/12850878_af424591f72b4cb541c83cb61bdd1dc9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9000"/>
            <a:ext cx="6048672" cy="324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Синтаксическая роль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числительного.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632848" cy="55446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Пятеро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всё-таки добрались до вершины.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Три и два — пять.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Нужно решить пять  задач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Мне нравится число «пять».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должен прийти на занятие в пять часов</a:t>
            </a:r>
            <a:r>
              <a:rPr lang="ru-RU" sz="2800" i="1" dirty="0" smtClean="0"/>
              <a:t>.</a:t>
            </a:r>
          </a:p>
          <a:p>
            <a:pPr marL="514350" indent="-514350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?  Какой разряд по значению данных числительных?</a:t>
            </a:r>
          </a:p>
          <a:p>
            <a:pPr marL="514350" indent="-514350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? Какую синтаксическую роль выполняют числительные другого разряда?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avatars.mds.yandex.net/i?id=091158344406d0ef9b560c3844b72e2e_l-820770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Прочитайте текст и выполните задания.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776864" cy="48989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(1) Скворец работает в сутки около 17 часов, а горихвостка больше 20. (2) Чтобы накормить своих птенцов, стриж должен принести корм за день не менее 35 раз, скворец — около 200, ласточка — 300. (3)А горихвостка должна принести корм своим птенцам свыше 450 раз!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Запишите числительные из предложения 1 словами и определите их падеж.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Запишите числительные из предложения 2 словами и определите их разряд.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Запишите из предложения 3 числительное словами и укажите его синтаксическую роль.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Прочитайте текст и выполните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задания.взаимопроверка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776864" cy="48989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(1) Скворец работает в сутки около 17 часов, а горихвостка больше 20. (2) Чтобы накормить своих птенцов, стриж должен принести корм за день не менее 35 раз, скворец — около 200, ласточка — 300. (3)А горихвостка должна принести корм своим птенцам свыше 450 раз!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Запишите числительные из предложения 1 словами и определите их падеж.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Запишите числительные из предложения 2 словами и определите их разряд.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Запишите из предложения 3 числительное словами и укажите его синтаксическую роль.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Семнадцати, двадцати — родительный падеж</a:t>
            </a:r>
          </a:p>
          <a:p>
            <a:pPr marL="514350" indent="-514350">
              <a:buAutoNum type="arabicPeriod"/>
            </a:pPr>
            <a:r>
              <a:rPr lang="ru-RU" dirty="0" smtClean="0"/>
              <a:t> Тридцати пяти, двухсот, триста — количественные</a:t>
            </a:r>
          </a:p>
          <a:p>
            <a:pPr marL="514350" indent="-514350">
              <a:buAutoNum type="arabicPeriod"/>
            </a:pPr>
            <a:r>
              <a:rPr lang="ru-RU" dirty="0" smtClean="0"/>
              <a:t> Четырехсот пятидесяти — дополнение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cspsid-pechatniki.ru/800/600/https/ds04.infourok.ru/uploads/ex/03f0/0003ad6f-dec8d57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psy-files.ru/wp-content/uploads/1/c/6/1c69aa2496b21a825c2a458a2e5bf1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1"/>
          </a:xfrm>
          <a:prstGeom prst="rect">
            <a:avLst/>
          </a:prstGeom>
          <a:noFill/>
        </p:spPr>
      </p:pic>
      <p:pic>
        <p:nvPicPr>
          <p:cNvPr id="5" name="Picture 2" descr="https://www.wildboyzentertainment.com/wp-content/uploads/2015/09/SJ-Fi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1529053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Морфемный анализ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пятнадцат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ь 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оди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адцать</a:t>
            </a:r>
          </a:p>
          <a:p>
            <a:pPr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ион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иард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пятьсот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целеполагание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848872" cy="5475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Цифры окружают нас всюду. И тому, кто не умеет видеть за ними реальные факты, цифры могут показаться пустыми, ненужными знаками. Однако это не так. Цифра «говорит» с нами о многом: она «знает», сколько продукции сделал за день один рабочий и сколько в течение года новых библиотек, театров, школ открылось в стране. Она «знает», сколько ребят учится в школах. И как они учатся. Мы постоянно сталкиваемся со счетом. По частоте употребления в речи числительное занимает 8-е место. Они встречаются в названиях многих художественных произведениях, в пословицах и фразеологизмах.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быть с числами?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7786742" cy="579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11269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Делим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 слова на две группы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71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Числительные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(можно записать цифрами)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трудно – там слитно +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цифрами записать нельзя</a:t>
                      </a:r>
                    </a:p>
                  </a:txBody>
                  <a:tcPr/>
                </a:tc>
              </a:tr>
              <a:tr h="18053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брат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первом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классе.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 ко мне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восемь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часов.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Раздели число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два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Ошибок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четыре 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раза меньше.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пошёл туда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впервые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Они пришли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ввосьмером.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Режьте торт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надвое.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Лист, сложенный 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вчетверо.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69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Позиция « легко»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СЛИТНО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2808312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доске пойдёт…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Вспомним всё!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490" name="Picture 2" descr="https://www.wildboyzentertainment.com/wp-content/uploads/2015/09/SJ-Fi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9685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фразеологизм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59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Будь ты хоть семи пядей во лбу, а 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учись, учись азбуке.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И. С. Тургенев.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s://kadet39.ru/wp-content/uploads/8/9/c/89cd53adecf37ccd8705032a7fd5b4a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6387851" cy="332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разеологический обо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3164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fsd.multiurok.ru/html/2018/06/08/s_5b1a35c3c1c49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31748" name="Picture 4" descr="https://faktodrom.com/i/00008q00mvDh0gw/5d36ae37de76feab4eaab4345919a48b_1591894580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338437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fsd.multiurok.ru/html/2018/06/08/s_5b1a35c3c1c49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430</TotalTime>
  <Words>599</Words>
  <Application>Microsoft Office PowerPoint</Application>
  <PresentationFormat>Экран (4:3)</PresentationFormat>
  <Paragraphs>172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Изящная</vt:lpstr>
      <vt:lpstr>Слайд 1</vt:lpstr>
      <vt:lpstr>Обобщение изученного по теме «Имя числительное»</vt:lpstr>
      <vt:lpstr>Слайд 3</vt:lpstr>
      <vt:lpstr>целеполагание</vt:lpstr>
      <vt:lpstr>К доске пойдёт…   Вспомним всё!</vt:lpstr>
      <vt:lpstr>фразеологизм</vt:lpstr>
      <vt:lpstr>Слайд 7</vt:lpstr>
      <vt:lpstr>Слайд 8</vt:lpstr>
      <vt:lpstr>Слайд 9</vt:lpstr>
      <vt:lpstr>фразеологизм</vt:lpstr>
      <vt:lpstr>Слайд 11</vt:lpstr>
      <vt:lpstr>Антоним?</vt:lpstr>
      <vt:lpstr>Слайд 13</vt:lpstr>
      <vt:lpstr>Фразеологизмы со значением медленно </vt:lpstr>
      <vt:lpstr>Фразеологизмы  с цифрой семь.</vt:lpstr>
      <vt:lpstr>1 балл. Цифровой диктант </vt:lpstr>
      <vt:lpstr>Цифровой диктант </vt:lpstr>
      <vt:lpstr>некоторые особенности произношения числительных:</vt:lpstr>
      <vt:lpstr>Слуховой диктант </vt:lpstr>
      <vt:lpstr>Работа с текстом </vt:lpstr>
      <vt:lpstr>Слайд 21</vt:lpstr>
      <vt:lpstr>горихвостка – небольшая певчая птица с рыжим хвостом.</vt:lpstr>
      <vt:lpstr>??? не покладая крыл ??? </vt:lpstr>
      <vt:lpstr>??? не покладая крыл ??? </vt:lpstr>
      <vt:lpstr>разряды числительных по значению </vt:lpstr>
      <vt:lpstr>разряды числительных по значению </vt:lpstr>
      <vt:lpstr>разряды числительных по строению</vt:lpstr>
      <vt:lpstr>разряды числительных по строению</vt:lpstr>
      <vt:lpstr>Слайд 29</vt:lpstr>
      <vt:lpstr>Слайд 30</vt:lpstr>
      <vt:lpstr>Числительное ???</vt:lpstr>
      <vt:lpstr>Слайд 32</vt:lpstr>
      <vt:lpstr>Синтаксическая роль числительного. </vt:lpstr>
      <vt:lpstr>Слайд 34</vt:lpstr>
      <vt:lpstr> Прочитайте текст и выполните задания.</vt:lpstr>
      <vt:lpstr> Прочитайте текст и выполните задания.взаимопроверка.</vt:lpstr>
      <vt:lpstr>Слайд 37</vt:lpstr>
      <vt:lpstr>Слайд 38</vt:lpstr>
      <vt:lpstr>Морфемный анализ</vt:lpstr>
      <vt:lpstr>Как быть с числами?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45</cp:revision>
  <dcterms:created xsi:type="dcterms:W3CDTF">2024-02-24T09:00:34Z</dcterms:created>
  <dcterms:modified xsi:type="dcterms:W3CDTF">2024-02-27T16:46:54Z</dcterms:modified>
</cp:coreProperties>
</file>