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" y="-27384"/>
            <a:ext cx="9144000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НОВОУРАЛЬСКОГО ГОРОДСКОГО ОКРУГА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детский сад «Росток»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(МАДОУ детский сад «Росток»)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35 «Аленький цветочек»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Многофункциональное пособие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программе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«РАЗВИТИЕ»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3572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ln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«УМНЫЙ ПЛАНШЕТ»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7890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пособия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Новикова Светлана Михайловна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«Росток»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д.с № 35 «Аленький цветочек»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6309320"/>
            <a:ext cx="209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Новоуральск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2024г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1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Игра № 3-4 «Найди дом для животного»</a:t>
            </a:r>
          </a:p>
          <a:p>
            <a:endParaRPr lang="ru-RU" dirty="0"/>
          </a:p>
        </p:txBody>
      </p:sp>
      <p:pic>
        <p:nvPicPr>
          <p:cNvPr id="15" name="Рисунок 14" descr="домашние ж с домами.jpg"/>
          <p:cNvPicPr>
            <a:picLocks noChangeAspect="1"/>
          </p:cNvPicPr>
          <p:nvPr/>
        </p:nvPicPr>
        <p:blipFill>
          <a:blip r:embed="rId3" cstate="print"/>
          <a:srcRect l="19288" t="2751" r="14563" b="9051"/>
          <a:stretch>
            <a:fillRect/>
          </a:stretch>
        </p:blipFill>
        <p:spPr>
          <a:xfrm rot="10800000">
            <a:off x="5796136" y="1772816"/>
            <a:ext cx="2160240" cy="216024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7" name="Рисунок 16" descr="животные.jpg"/>
          <p:cNvPicPr>
            <a:picLocks noChangeAspect="1"/>
          </p:cNvPicPr>
          <p:nvPr/>
        </p:nvPicPr>
        <p:blipFill>
          <a:blip r:embed="rId4" cstate="print"/>
          <a:srcRect l="6601" t="19550" r="6601" b="14301"/>
          <a:stretch>
            <a:fillRect/>
          </a:stretch>
        </p:blipFill>
        <p:spPr>
          <a:xfrm rot="16200000">
            <a:off x="700991" y="1755395"/>
            <a:ext cx="2160239" cy="219508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9" name="Рисунок 18" descr="дикие с домами.jpg"/>
          <p:cNvPicPr>
            <a:picLocks noChangeAspect="1"/>
          </p:cNvPicPr>
          <p:nvPr/>
        </p:nvPicPr>
        <p:blipFill>
          <a:blip r:embed="rId5" cstate="print"/>
          <a:srcRect l="13776" t="5901" r="18500" b="5901"/>
          <a:stretch>
            <a:fillRect/>
          </a:stretch>
        </p:blipFill>
        <p:spPr>
          <a:xfrm rot="10800000">
            <a:off x="3203847" y="1772816"/>
            <a:ext cx="2211673" cy="216024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20" name="Рисунок 19" descr="карточки путеводители ж.jpg"/>
          <p:cNvPicPr>
            <a:picLocks noChangeAspect="1"/>
          </p:cNvPicPr>
          <p:nvPr/>
        </p:nvPicPr>
        <p:blipFill>
          <a:blip r:embed="rId6" cstate="print"/>
          <a:srcRect l="19288" t="3801" r="2751" b="2751"/>
          <a:stretch>
            <a:fillRect/>
          </a:stretch>
        </p:blipFill>
        <p:spPr>
          <a:xfrm>
            <a:off x="3203848" y="4221088"/>
            <a:ext cx="2255711" cy="202786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836712"/>
            <a:ext cx="91440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 5-6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«Одень ребёнка на прогулку зимой (летом)»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с изображением зимней и летней одежды– 25 шт.; карточки – заместители – 4 шт.; планшет ( сторона 1) ; фишка фиолетового цвета – 1 шт., лист в клетку, карандаш.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игре могут участвовать от 2 до 6 детей.  Все карточки с одеждой делятся поровну среди детей. На оборотной стороне карточек  записаны адреса.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1.Выложить карточки  на планшете согласно адресу на оборотной стороне;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верхний правый квадрат кладется карточка заместитель (зима)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2.Убрать с планшета всю летнюю одежду оставить зимнюю (по очереди);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верхнем правом углу заменяется карточка заместитель на мальчика. Задание одеть мальчика на прогулку зимой. Фишка устанавливается в квадрат по адресу 5; 10. Дети по очереди передвигают фишку до карточки  с нужным предметом и убирают её с планшета,  записывают путь передвижения с помощью цифр и стрелок на листке в клетку.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 6 АНАЛОГИЧНА ИГРЕ №5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 планшета убирается зимняя одежда, остаётся летняя)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9144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Игра № 5 - 6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«Одень ребёнка на прогулку зимой (летом)»</a:t>
            </a:r>
          </a:p>
          <a:p>
            <a:endParaRPr lang="ru-RU" dirty="0"/>
          </a:p>
        </p:txBody>
      </p:sp>
      <p:pic>
        <p:nvPicPr>
          <p:cNvPr id="12" name="Рисунок 11" descr="Вся одежда вместе.jpg"/>
          <p:cNvPicPr>
            <a:picLocks noChangeAspect="1"/>
          </p:cNvPicPr>
          <p:nvPr/>
        </p:nvPicPr>
        <p:blipFill>
          <a:blip r:embed="rId3" cstate="print"/>
          <a:srcRect l="3801" t="9051" r="5201" b="22700"/>
          <a:stretch>
            <a:fillRect/>
          </a:stretch>
        </p:blipFill>
        <p:spPr>
          <a:xfrm rot="5400000">
            <a:off x="3131840" y="2420888"/>
            <a:ext cx="2664296" cy="266429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4" name="Рисунок 13" descr="вся летняя с фишкой.jpg"/>
          <p:cNvPicPr>
            <a:picLocks noChangeAspect="1"/>
          </p:cNvPicPr>
          <p:nvPr/>
        </p:nvPicPr>
        <p:blipFill>
          <a:blip r:embed="rId4" cstate="print"/>
          <a:srcRect l="3801" t="24800" r="5201" b="6951"/>
          <a:stretch>
            <a:fillRect/>
          </a:stretch>
        </p:blipFill>
        <p:spPr>
          <a:xfrm rot="16200000">
            <a:off x="323528" y="3212976"/>
            <a:ext cx="2448272" cy="244827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7410" name="Picture 2" descr="C:\Users\Computer\Downloads\IMG_20220321_015536.jpg"/>
          <p:cNvPicPr>
            <a:picLocks noChangeAspect="1" noChangeArrowheads="1"/>
          </p:cNvPicPr>
          <p:nvPr/>
        </p:nvPicPr>
        <p:blipFill>
          <a:blip r:embed="rId5" cstate="print"/>
          <a:srcRect l="15350" t="9051" r="22438" b="6951"/>
          <a:stretch>
            <a:fillRect/>
          </a:stretch>
        </p:blipFill>
        <p:spPr bwMode="auto">
          <a:xfrm>
            <a:off x="6156176" y="3181074"/>
            <a:ext cx="2520280" cy="255218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836712"/>
            <a:ext cx="91440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 7 «Составь предложение»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– заместители – 22 шт.;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с цифрами от 1 до 10 – 10шт.; планшет ( сторона 2) ;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начале взрослый играет вместе с детьми. Далее дети самостоятельно придумывают и составляют предложения.  По мере прохождения тем количество карточек увеличивается.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Игра № 7«Составь предложение»</a:t>
            </a:r>
          </a:p>
          <a:p>
            <a:endParaRPr lang="ru-RU" dirty="0"/>
          </a:p>
        </p:txBody>
      </p:sp>
      <p:pic>
        <p:nvPicPr>
          <p:cNvPr id="11" name="Рисунок 10" descr="IMG_20220320_214540.jpg"/>
          <p:cNvPicPr>
            <a:picLocks noChangeAspect="1"/>
          </p:cNvPicPr>
          <p:nvPr/>
        </p:nvPicPr>
        <p:blipFill>
          <a:blip r:embed="rId3" cstate="print"/>
          <a:srcRect l="29525" t="24800" r="24800" b="15351"/>
          <a:stretch>
            <a:fillRect/>
          </a:stretch>
        </p:blipFill>
        <p:spPr>
          <a:xfrm rot="16200000">
            <a:off x="653247" y="1875141"/>
            <a:ext cx="3517024" cy="345638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3" name="Рисунок 12" descr="IMG_20220320_214807.jpg"/>
          <p:cNvPicPr>
            <a:picLocks noChangeAspect="1"/>
          </p:cNvPicPr>
          <p:nvPr/>
        </p:nvPicPr>
        <p:blipFill>
          <a:blip r:embed="rId4" cstate="print"/>
          <a:srcRect l="22000" t="30050" r="12201" b="21650"/>
          <a:stretch>
            <a:fillRect/>
          </a:stretch>
        </p:blipFill>
        <p:spPr>
          <a:xfrm>
            <a:off x="4855336" y="1844824"/>
            <a:ext cx="3605096" cy="352839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1520" y="5589240"/>
            <a:ext cx="4209166" cy="7386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лесу идёт 10 медведей (цифры ставим от 1до 10,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Предложение проговариваем  сначала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каждому животному 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589241"/>
            <a:ext cx="4208400" cy="7386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лесу , в берлоге живёт медведь.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с домами  и животными меняем. 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Игра № 7«Составь предложение»</a:t>
            </a:r>
          </a:p>
          <a:p>
            <a:endParaRPr lang="ru-RU" dirty="0"/>
          </a:p>
        </p:txBody>
      </p:sp>
      <p:pic>
        <p:nvPicPr>
          <p:cNvPr id="15" name="Рисунок 14" descr="IMG_20220320_214952.jpg"/>
          <p:cNvPicPr>
            <a:picLocks noChangeAspect="1"/>
          </p:cNvPicPr>
          <p:nvPr/>
        </p:nvPicPr>
        <p:blipFill>
          <a:blip r:embed="rId3" cstate="print"/>
          <a:srcRect l="17713" t="15350" r="29525" b="11151"/>
          <a:stretch>
            <a:fillRect/>
          </a:stretch>
        </p:blipFill>
        <p:spPr>
          <a:xfrm rot="16200000">
            <a:off x="4875079" y="1685759"/>
            <a:ext cx="3888433" cy="406254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7" name="Рисунок 16" descr="IMG_20220320_215441.jpg"/>
          <p:cNvPicPr>
            <a:picLocks noChangeAspect="1"/>
          </p:cNvPicPr>
          <p:nvPr/>
        </p:nvPicPr>
        <p:blipFill>
          <a:blip r:embed="rId4" cstate="print"/>
          <a:srcRect l="24013" t="19550" r="28738" b="16401"/>
          <a:stretch>
            <a:fillRect/>
          </a:stretch>
        </p:blipFill>
        <p:spPr>
          <a:xfrm rot="16200000">
            <a:off x="283925" y="1740412"/>
            <a:ext cx="3888432" cy="395324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1520" y="5877272"/>
            <a:ext cx="3960440" cy="7386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Девочка летом надела платье, носки,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сандалии и панаму. 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877272"/>
            <a:ext cx="3960000" cy="7386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ферме в конуре живёт собака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с домами и животными меняются.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Игра № 7«Составь предложение»</a:t>
            </a:r>
          </a:p>
          <a:p>
            <a:endParaRPr lang="ru-RU" dirty="0"/>
          </a:p>
        </p:txBody>
      </p:sp>
      <p:pic>
        <p:nvPicPr>
          <p:cNvPr id="10" name="Рисунок 9" descr="IMG_20220320_215159.jpg"/>
          <p:cNvPicPr>
            <a:picLocks noChangeAspect="1"/>
          </p:cNvPicPr>
          <p:nvPr/>
        </p:nvPicPr>
        <p:blipFill>
          <a:blip r:embed="rId3" cstate="print"/>
          <a:srcRect l="25588" t="23750" r="29525" b="16401"/>
          <a:stretch>
            <a:fillRect/>
          </a:stretch>
        </p:blipFill>
        <p:spPr>
          <a:xfrm rot="16200000">
            <a:off x="2555776" y="1700808"/>
            <a:ext cx="3600400" cy="36004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536" y="5589240"/>
            <a:ext cx="8174995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 купил в магазине 9 помидоров (цифры ставим от 1 до 10)  и т.д.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Предложение проговариваем по каждому овощу (фрукту) сначала.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1844824"/>
            <a:ext cx="64716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05273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917912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Данное пособие предназначено для детей 5 – 7 лет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пособия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элементов логического мышления и элементарных математических представлений. Развитие речи.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пространственное представление и наглядно-образное мышление;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навык счёта в пределах 10;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-Закреплять знания детей об отличительных признаках фруктов и овощей, домашних и диких животных, одежды по сезонам;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-Активизировать речевую активность путём взаимодействия со сверстниками, взрослым.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воображение посредством составления предложений с опорой на заместители;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образованию множественного числа существительных и согласованию существительных с числительными;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Поддерживать у детей инициативу, самостоятельность, творчество, сообразительность посредством совместной деятельности.</a:t>
            </a:r>
          </a:p>
          <a:p>
            <a:pPr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052736"/>
            <a:ext cx="96474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Практичность и оригинальность пособия: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Удобно в использовании, его легко размещать там, где это необходимо;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-Является многофункциональным, эстетичным, безопасным, мобильным и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легким в использовании;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-Дает возможность детям играть не только в уже знакомые игры, но и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придумывать свои;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-Дает возможность педагогу работать как индивидуально, так и с малыми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группами;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052736"/>
            <a:ext cx="84969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пособия: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Планшет размером 38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38 c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м., изготовлен  из панели ПВХ и обклеен с одной стороны самоклеящейся пленкой. С первой стороны  планшет расчерчен на  36 квадратов по периметру верхней  и правой стороны приклеены цифры от 1 до 10. С другой стороны на планшете расположены  7окошек для составления предложений. К пособию прилагается разный дидактический материал в конвертах.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20220320_225412.jpg"/>
          <p:cNvPicPr>
            <a:picLocks noChangeAspect="1"/>
          </p:cNvPicPr>
          <p:nvPr/>
        </p:nvPicPr>
        <p:blipFill>
          <a:blip r:embed="rId3" cstate="print"/>
          <a:srcRect l="5201" t="15350" r="5201" b="16401"/>
          <a:stretch>
            <a:fillRect/>
          </a:stretch>
        </p:blipFill>
        <p:spPr>
          <a:xfrm rot="5400000">
            <a:off x="415789" y="3768788"/>
            <a:ext cx="2592290" cy="263279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4" name="Рисунок 13" descr="IMG_20220320_225421.jpg"/>
          <p:cNvPicPr>
            <a:picLocks noChangeAspect="1"/>
          </p:cNvPicPr>
          <p:nvPr/>
        </p:nvPicPr>
        <p:blipFill>
          <a:blip r:embed="rId4" cstate="print"/>
          <a:srcRect l="5201" t="18500" r="8001" b="16401"/>
          <a:stretch>
            <a:fillRect/>
          </a:stretch>
        </p:blipFill>
        <p:spPr>
          <a:xfrm rot="5400000">
            <a:off x="3635896" y="3789040"/>
            <a:ext cx="2592288" cy="259228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5" name="Рисунок 14" descr="IMG_20220320_231144.jpg"/>
          <p:cNvPicPr>
            <a:picLocks noChangeAspect="1"/>
          </p:cNvPicPr>
          <p:nvPr/>
        </p:nvPicPr>
        <p:blipFill>
          <a:blip r:embed="rId5" cstate="print"/>
          <a:srcRect l="6601" t="6951" r="20600" b="10101"/>
          <a:stretch>
            <a:fillRect/>
          </a:stretch>
        </p:blipFill>
        <p:spPr>
          <a:xfrm>
            <a:off x="6804248" y="3789040"/>
            <a:ext cx="1730015" cy="262829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914400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Варианты игр с пособием: 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 1 «Собери овощи»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с изображение фруктов – 12 шт.; карточки с изображением овощей – 12 шт.; карточки – заместители – 4 шт.; алгоритм приготовления борща – 1 шт.;  фишка жёлтого цвета 1 шт.; планшет ( сторона 1) ; лист бумаги в клетку; ручка;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игре могут участвовать от 2 до 6 детей.  Все карточки фруктов и овощей делятся поровну среди детей.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1.Выложить карточки  на планшете согласно адресу на оборотной стороне;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2.Каждому ребёнку убрать с планшета все фрукты и оставить овощи (по очереди);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3.Собрать овощи для борща согласно алгоритму приготовления 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Записать путь передвижения с помощью цифр и стрелок;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(Дети поочерёдно передвигают фишку от 1 овоща до последнего. Фишка передвигается  строго по пустым клеткам 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Игра № 1 «Собери овощи»</a:t>
            </a:r>
          </a:p>
          <a:p>
            <a:endParaRPr lang="ru-RU" dirty="0"/>
          </a:p>
        </p:txBody>
      </p:sp>
      <p:pic>
        <p:nvPicPr>
          <p:cNvPr id="9" name="Рисунок 8" descr="оборотная карточек.jpg"/>
          <p:cNvPicPr>
            <a:picLocks noChangeAspect="1"/>
          </p:cNvPicPr>
          <p:nvPr/>
        </p:nvPicPr>
        <p:blipFill>
          <a:blip r:embed="rId3" cstate="print"/>
          <a:srcRect l="7476" r="16138"/>
          <a:stretch>
            <a:fillRect/>
          </a:stretch>
        </p:blipFill>
        <p:spPr>
          <a:xfrm>
            <a:off x="528839" y="1772816"/>
            <a:ext cx="2098945" cy="206084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Рисунок 9" descr="ф и о.jpg"/>
          <p:cNvPicPr>
            <a:picLocks noChangeAspect="1"/>
          </p:cNvPicPr>
          <p:nvPr/>
        </p:nvPicPr>
        <p:blipFill>
          <a:blip r:embed="rId4" cstate="print"/>
          <a:srcRect l="18500" t="3801" r="12201" b="3801"/>
          <a:stretch>
            <a:fillRect/>
          </a:stretch>
        </p:blipFill>
        <p:spPr>
          <a:xfrm>
            <a:off x="3563888" y="1772816"/>
            <a:ext cx="2016224" cy="201622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1" name="Рисунок 10" descr="овощи.jpg"/>
          <p:cNvPicPr>
            <a:picLocks noChangeAspect="1"/>
          </p:cNvPicPr>
          <p:nvPr/>
        </p:nvPicPr>
        <p:blipFill>
          <a:blip r:embed="rId5" cstate="print"/>
          <a:srcRect l="18500" t="4851" r="10626" b="2751"/>
          <a:stretch>
            <a:fillRect/>
          </a:stretch>
        </p:blipFill>
        <p:spPr>
          <a:xfrm>
            <a:off x="6473666" y="1705608"/>
            <a:ext cx="2130782" cy="208343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2" name="Рисунок 11" descr="алгоритм борща.jpg"/>
          <p:cNvPicPr>
            <a:picLocks noChangeAspect="1"/>
          </p:cNvPicPr>
          <p:nvPr/>
        </p:nvPicPr>
        <p:blipFill>
          <a:blip r:embed="rId6" cstate="print"/>
          <a:srcRect l="15350" t="42651" r="9051" b="20600"/>
          <a:stretch>
            <a:fillRect/>
          </a:stretch>
        </p:blipFill>
        <p:spPr>
          <a:xfrm rot="10800000">
            <a:off x="1187624" y="4005064"/>
            <a:ext cx="6912768" cy="252028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836712"/>
            <a:ext cx="91440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 2 «Собери фрукты»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с изображение фруктов – 12 шт.; карточки с изображением овощей – 12 шт.; карточки – заместители – 4 шт.; карточки –путеводители -12 шт.; фишка жёлтого цвета 1 шт.; планшет ( сторона 1) ; карточка с обозначением фруктового сока;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игре могут участвовать от 2 до 6 детей.  Все карточки фруктов и овощей делятся поровну среди детей.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1.Выложить карточки  на планшете согласно адресу на оборотной стороне;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2.Убрать с планшета все овощи и оставить фрукты (по очереди);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адресу 4;10) выкладывается карточка со стрелкой вперёд; а в верхний правый угол карточка с обозначением сока 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Выбрать карточки –путеводители 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Путь (с помощью фишки) от стрелки начинает ребёнок у которого карточка -путеводитель под № 1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каждый ребёнок проговаривает : яблоко, а сок яблочный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5.Дети отвечают на вопрос : а если все фрукты выжать вместе, то сок получится какой?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Игра № 1 «Собери фрукты»</a:t>
            </a:r>
          </a:p>
          <a:p>
            <a:endParaRPr lang="ru-RU" dirty="0"/>
          </a:p>
        </p:txBody>
      </p:sp>
      <p:pic>
        <p:nvPicPr>
          <p:cNvPr id="9" name="Рисунок 8" descr="оборотная карточек.jpg"/>
          <p:cNvPicPr>
            <a:picLocks noChangeAspect="1"/>
          </p:cNvPicPr>
          <p:nvPr/>
        </p:nvPicPr>
        <p:blipFill>
          <a:blip r:embed="rId3" cstate="print"/>
          <a:srcRect l="7476" r="16138"/>
          <a:stretch>
            <a:fillRect/>
          </a:stretch>
        </p:blipFill>
        <p:spPr>
          <a:xfrm>
            <a:off x="528839" y="1772816"/>
            <a:ext cx="2098945" cy="206084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Рисунок 9" descr="ф и о.jpg"/>
          <p:cNvPicPr>
            <a:picLocks noChangeAspect="1"/>
          </p:cNvPicPr>
          <p:nvPr/>
        </p:nvPicPr>
        <p:blipFill>
          <a:blip r:embed="rId4" cstate="print"/>
          <a:srcRect l="18500" t="3801" r="12201" b="3801"/>
          <a:stretch>
            <a:fillRect/>
          </a:stretch>
        </p:blipFill>
        <p:spPr>
          <a:xfrm>
            <a:off x="3563888" y="1772816"/>
            <a:ext cx="2016224" cy="201622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3" name="Рисунок 12" descr="фрукты.jpg"/>
          <p:cNvPicPr>
            <a:picLocks noChangeAspect="1"/>
          </p:cNvPicPr>
          <p:nvPr/>
        </p:nvPicPr>
        <p:blipFill>
          <a:blip r:embed="rId5" cstate="print"/>
          <a:srcRect l="3801" t="11151" b="16400"/>
          <a:stretch>
            <a:fillRect/>
          </a:stretch>
        </p:blipFill>
        <p:spPr>
          <a:xfrm rot="5400000">
            <a:off x="6304529" y="1696471"/>
            <a:ext cx="2089827" cy="209850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4" name="Рисунок 13" descr="карт путеводители сок.jpg"/>
          <p:cNvPicPr>
            <a:picLocks noChangeAspect="1"/>
          </p:cNvPicPr>
          <p:nvPr/>
        </p:nvPicPr>
        <p:blipFill>
          <a:blip r:embed="rId6" cstate="print"/>
          <a:srcRect l="12201" t="3801" r="5201" b="3801"/>
          <a:stretch>
            <a:fillRect/>
          </a:stretch>
        </p:blipFill>
        <p:spPr>
          <a:xfrm rot="5400000">
            <a:off x="3442247" y="3478634"/>
            <a:ext cx="2435026" cy="363190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206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525658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планшет</a:t>
            </a:r>
            <a:endParaRPr lang="ru-RU" sz="36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836712"/>
            <a:ext cx="91440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 3 «Найди дом для животного»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с изображением животных – 14 шт.; карточки с изображением домов для животных – 8 шт.; карточки – заместители – 2 шт.; карточки –путеводители -14 шт.; фишка фиолетового цвета 1 шт.; планшет ( сторона 1) ;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игре могут участвовать от 2 до 6 детей.  Все карточки с животными делятся поровну среди детей. На оборотной стороне карточек  записаны адреса.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1.Выложить карточки  на планшете согласно адресу на оборотной стороне;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2.Убрать с планшета всех диких животных и оставить домашних (по очереди);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верхний правый угол карточка с заместителем.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Выбрать карточки –путеводители 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Путь (с помощью фишки) начинает ребёнок  который по очереди первый 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 процессе игры детям задаются вопросы: Какие это животные? Почему их называют дикие (домашние) ? Как называется домик для…….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ИГРА № 4 АНАЛОГИЧНА ИГРЕ № 3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 планшета убираются домашние, остаются дикие)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1010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Computer</cp:lastModifiedBy>
  <cp:revision>40</cp:revision>
  <dcterms:created xsi:type="dcterms:W3CDTF">2021-11-07T06:27:14Z</dcterms:created>
  <dcterms:modified xsi:type="dcterms:W3CDTF">2024-10-06T16:41:43Z</dcterms:modified>
</cp:coreProperties>
</file>