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61C6"/>
    <a:srgbClr val="E99FEC"/>
    <a:srgbClr val="C777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08"/>
    <p:restoredTop sz="94694"/>
  </p:normalViewPr>
  <p:slideViewPr>
    <p:cSldViewPr snapToGrid="0">
      <p:cViewPr varScale="1">
        <p:scale>
          <a:sx n="102" d="100"/>
          <a:sy n="102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41235-89AB-A54E-987B-A79B7344D2A2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8670C-F3FB-1449-AF28-2B306B3FE9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818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8670C-F3FB-1449-AF28-2B306B3FE93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439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8670C-F3FB-1449-AF28-2B306B3FE93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261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8670C-F3FB-1449-AF28-2B306B3FE93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328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8670C-F3FB-1449-AF28-2B306B3FE93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519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8670C-F3FB-1449-AF28-2B306B3FE93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536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8670C-F3FB-1449-AF28-2B306B3FE93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509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8670C-F3FB-1449-AF28-2B306B3FE93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620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8670C-F3FB-1449-AF28-2B306B3FE93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257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8670C-F3FB-1449-AF28-2B306B3FE93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098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8670C-F3FB-1449-AF28-2B306B3FE93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836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8670C-F3FB-1449-AF28-2B306B3FE93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779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8670C-F3FB-1449-AF28-2B306B3FE93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11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0B7D6-A21A-8000-4C56-DEF1B7FEC4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9D6EB2-7182-7B6B-8B93-BC5C08C94D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3189A-0344-BC03-324E-08A3ED223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A828-5354-4D48-B7A2-9DABACD87D50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7B831B-F656-C955-9C8C-A422FBCCD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4A3194-1F70-9DBD-6B34-52D87FC4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E365-F79D-6749-8732-A49459C87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269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ECADBB-B60F-D35D-98BE-F95DEE9AC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A17BD0-B482-9D03-C07A-454EAE9D1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250076-1FAD-F40C-A78F-D936986A9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A828-5354-4D48-B7A2-9DABACD87D50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5E2AD5-855A-7E5C-0EA8-FD3111F43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110319-D13C-3297-03A3-35903AACD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E365-F79D-6749-8732-A49459C87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376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A8248F5-9E70-9A5B-C854-942EF72A1B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D019F4-03BA-D44D-FBA7-EDDD8A9FC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44B2A5-594E-4354-B3DF-4C2F8EB57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A828-5354-4D48-B7A2-9DABACD87D50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3B1EB4-8A2C-F8C1-2A15-30C4656A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C33E8C-9EA5-64B8-DB28-F3AD64A9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E365-F79D-6749-8732-A49459C87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412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695D6-6C3D-4D20-93B5-B666253B2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CB0688-F7A5-C3E2-49A7-E9D8CD7B6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EA0E7D-DDB3-422F-E3C1-B6C30387A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A828-5354-4D48-B7A2-9DABACD87D50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B4327D-C5C7-3742-6D25-66139D988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F95478-328D-B058-58AA-D50F3C1E9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E365-F79D-6749-8732-A49459C87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822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9BF203-38F1-ACD1-3140-EC39F84B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5E6058-0EBF-C4F9-2824-3E4A3E21C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E5315C-46D4-2453-1B75-1ED24532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A828-5354-4D48-B7A2-9DABACD87D50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6F0214-51A3-0F41-8A5E-6981FC020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602B04-9C73-2C6F-BFF7-D8688C27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E365-F79D-6749-8732-A49459C87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7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BECBBA-6528-BC7E-BD47-B4714713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6AEBAA-E2D3-07A1-C436-8EEC12BAF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D7DE58-C260-42FE-76AF-E773EA9B4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DD1EED-A32E-698C-7DDA-9C0B0FC40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A828-5354-4D48-B7A2-9DABACD87D50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DA9C1B-6550-6AF2-0C12-BD16EB29C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7310DF-AE1C-FDAD-DC85-F90CADFAB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E365-F79D-6749-8732-A49459C87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722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A5332D-9F63-6E77-00E7-4FF3E8540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497D13-252B-CBCE-63D4-FA643DADD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E6793A-7D65-9B56-6492-022985309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7B52864-FDC8-2216-4356-1A1A2584B3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A75534E-653F-76CC-1903-8558EED550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823D63-22EB-6056-C854-E830FC6E6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A828-5354-4D48-B7A2-9DABACD87D50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5955020-3CFE-8C9B-4AE2-FAFC3AD4E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07AE4D-2857-1857-FCFD-76A054B3B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E365-F79D-6749-8732-A49459C87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036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7D58B-3F04-3F80-32E9-059A39688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064862-322B-39AA-0D88-E81847971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A828-5354-4D48-B7A2-9DABACD87D50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7AF54D-ABBC-D32A-6147-07C129BEE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BD497B5-BE68-DB2A-FA1F-E4F1D5AC0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E365-F79D-6749-8732-A49459C87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669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34D1EFE-A0AC-6CC9-905E-A03BA005E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A828-5354-4D48-B7A2-9DABACD87D50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CF332D-D82E-8FA2-7367-501954DBC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751457-969A-2D53-0385-50CA92D73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E365-F79D-6749-8732-A49459C87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932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FFAD05-EE05-9803-23FF-97057DBF1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122756-8869-FDF4-CEED-0DE18147F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F1A84B-C51C-920F-2614-2C23AA1CE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63E6C6-DECC-4B02-F292-D50F9E8B6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A828-5354-4D48-B7A2-9DABACD87D50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C057-D47B-EAE2-CBB9-6549404A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6A5AC5-F17A-B232-BA39-9A2719F6B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E365-F79D-6749-8732-A49459C87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068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CDB63-CB35-4E74-ABE3-757E1EE8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4847610-0F4E-DE4F-EA1A-678806052D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A788ED-BC4D-E8C1-3965-DA934A819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1BE741-2F12-0B25-D867-DEE1580A1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DA828-5354-4D48-B7A2-9DABACD87D50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C19AF4-DFC7-5C68-8DF5-F644F6841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0AD792-2764-CF26-31F7-5667A15B1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EE365-F79D-6749-8732-A49459C87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511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98CF0-6169-CAFA-E90B-8D6009C7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F43A8F-5A37-35D0-C3F8-1D7FDD822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B59FFD-79F7-19CF-407D-B1BEE654E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DA828-5354-4D48-B7A2-9DABACD87D50}" type="datetimeFigureOut">
              <a:rPr lang="ru-RU" smtClean="0"/>
              <a:t>31.10.2024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AFAACC-1A2D-CA05-702F-5BBCF7AA5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3A851F-4DAC-1639-9CA7-FAC3E914B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EE365-F79D-6749-8732-A49459C87B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70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51.wdp"/><Relationship Id="rId7" Type="http://schemas.microsoft.com/office/2007/relationships/hdphoto" Target="../media/hdphoto33.wdp"/><Relationship Id="rId12" Type="http://schemas.microsoft.com/office/2007/relationships/hdphoto" Target="../media/hdphoto46.wdp"/><Relationship Id="rId17" Type="http://schemas.microsoft.com/office/2007/relationships/hdphoto" Target="../media/hdphoto49.wdp"/><Relationship Id="rId2" Type="http://schemas.openxmlformats.org/officeDocument/2006/relationships/video" Target="../media/media1.mov"/><Relationship Id="rId16" Type="http://schemas.microsoft.com/office/2007/relationships/hdphoto" Target="../media/hdphoto48.wdp"/><Relationship Id="rId20" Type="http://schemas.openxmlformats.org/officeDocument/2006/relationships/image" Target="../media/image23.png"/><Relationship Id="rId1" Type="http://schemas.microsoft.com/office/2007/relationships/media" Target="../media/media1.mov"/><Relationship Id="rId6" Type="http://schemas.openxmlformats.org/officeDocument/2006/relationships/image" Target="../media/image13.png"/><Relationship Id="rId11" Type="http://schemas.openxmlformats.org/officeDocument/2006/relationships/image" Target="../media/image30.png"/><Relationship Id="rId5" Type="http://schemas.microsoft.com/office/2007/relationships/hdphoto" Target="../media/hdphoto32.wdp"/><Relationship Id="rId15" Type="http://schemas.openxmlformats.org/officeDocument/2006/relationships/image" Target="../media/image32.png"/><Relationship Id="rId10" Type="http://schemas.microsoft.com/office/2007/relationships/hdphoto" Target="../media/hdphoto45.wdp"/><Relationship Id="rId19" Type="http://schemas.microsoft.com/office/2007/relationships/hdphoto" Target="../media/hdphoto50.wdp"/><Relationship Id="rId4" Type="http://schemas.openxmlformats.org/officeDocument/2006/relationships/image" Target="../media/image17.png"/><Relationship Id="rId9" Type="http://schemas.openxmlformats.org/officeDocument/2006/relationships/image" Target="../media/image29.png"/><Relationship Id="rId14" Type="http://schemas.microsoft.com/office/2007/relationships/hdphoto" Target="../media/hdphoto47.wdp"/><Relationship Id="rId22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55.wdp"/><Relationship Id="rId3" Type="http://schemas.microsoft.com/office/2007/relationships/hdphoto" Target="../media/hdphoto32.wdp"/><Relationship Id="rId7" Type="http://schemas.microsoft.com/office/2007/relationships/hdphoto" Target="../media/hdphoto52.wdp"/><Relationship Id="rId12" Type="http://schemas.openxmlformats.org/officeDocument/2006/relationships/image" Target="../media/image32.png"/><Relationship Id="rId17" Type="http://schemas.openxmlformats.org/officeDocument/2006/relationships/slide" Target="slide2.xml"/><Relationship Id="rId2" Type="http://schemas.openxmlformats.org/officeDocument/2006/relationships/image" Target="../media/image17.png"/><Relationship Id="rId16" Type="http://schemas.microsoft.com/office/2007/relationships/hdphoto" Target="../media/hdphoto5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hdphoto" Target="../media/hdphoto54.wdp"/><Relationship Id="rId5" Type="http://schemas.microsoft.com/office/2007/relationships/hdphoto" Target="../media/hdphoto33.wdp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microsoft.com/office/2007/relationships/hdphoto" Target="../media/hdphoto53.wdp"/><Relationship Id="rId14" Type="http://schemas.microsoft.com/office/2007/relationships/hdphoto" Target="../media/hdphoto5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png"/><Relationship Id="rId7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5" Type="http://schemas.openxmlformats.org/officeDocument/2006/relationships/image" Target="../media/image13.png"/><Relationship Id="rId10" Type="http://schemas.openxmlformats.org/officeDocument/2006/relationships/image" Target="../media/image12.gif"/><Relationship Id="rId4" Type="http://schemas.microsoft.com/office/2007/relationships/hdphoto" Target="../media/hdphoto58.wdp"/><Relationship Id="rId9" Type="http://schemas.microsoft.com/office/2007/relationships/hdphoto" Target="../media/hdphoto5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png"/><Relationship Id="rId7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5" Type="http://schemas.openxmlformats.org/officeDocument/2006/relationships/image" Target="../media/image13.png"/><Relationship Id="rId10" Type="http://schemas.openxmlformats.org/officeDocument/2006/relationships/image" Target="../media/image12.gif"/><Relationship Id="rId4" Type="http://schemas.microsoft.com/office/2007/relationships/hdphoto" Target="../media/hdphoto60.wdp"/><Relationship Id="rId9" Type="http://schemas.microsoft.com/office/2007/relationships/hdphoto" Target="../media/hdphoto6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4.png"/><Relationship Id="rId7" Type="http://schemas.openxmlformats.org/officeDocument/2006/relationships/slide" Target="slid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5" Type="http://schemas.openxmlformats.org/officeDocument/2006/relationships/image" Target="../media/image13.png"/><Relationship Id="rId10" Type="http://schemas.openxmlformats.org/officeDocument/2006/relationships/image" Target="../media/image12.gif"/><Relationship Id="rId4" Type="http://schemas.microsoft.com/office/2007/relationships/hdphoto" Target="../media/hdphoto60.wdp"/><Relationship Id="rId9" Type="http://schemas.microsoft.com/office/2007/relationships/hdphoto" Target="../media/hdphoto6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65.wdp"/><Relationship Id="rId3" Type="http://schemas.openxmlformats.org/officeDocument/2006/relationships/image" Target="../media/image36.png"/><Relationship Id="rId7" Type="http://schemas.openxmlformats.org/officeDocument/2006/relationships/slide" Target="slide2.xml"/><Relationship Id="rId12" Type="http://schemas.openxmlformats.org/officeDocument/2006/relationships/image" Target="../media/image39.png"/><Relationship Id="rId17" Type="http://schemas.microsoft.com/office/2007/relationships/hdphoto" Target="../media/hdphoto67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11" Type="http://schemas.microsoft.com/office/2007/relationships/hdphoto" Target="../media/hdphoto64.wdp"/><Relationship Id="rId5" Type="http://schemas.openxmlformats.org/officeDocument/2006/relationships/image" Target="../media/image13.png"/><Relationship Id="rId15" Type="http://schemas.microsoft.com/office/2007/relationships/hdphoto" Target="../media/hdphoto66.wdp"/><Relationship Id="rId10" Type="http://schemas.openxmlformats.org/officeDocument/2006/relationships/image" Target="../media/image38.png"/><Relationship Id="rId4" Type="http://schemas.microsoft.com/office/2007/relationships/hdphoto" Target="../media/hdphoto62.wdp"/><Relationship Id="rId9" Type="http://schemas.microsoft.com/office/2007/relationships/hdphoto" Target="../media/hdphoto63.wdp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71.wdp"/><Relationship Id="rId3" Type="http://schemas.openxmlformats.org/officeDocument/2006/relationships/image" Target="../media/image36.png"/><Relationship Id="rId7" Type="http://schemas.openxmlformats.org/officeDocument/2006/relationships/slide" Target="slide2.xml"/><Relationship Id="rId12" Type="http://schemas.openxmlformats.org/officeDocument/2006/relationships/image" Target="../media/image44.png"/><Relationship Id="rId17" Type="http://schemas.microsoft.com/office/2007/relationships/hdphoto" Target="../media/hdphoto73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11" Type="http://schemas.microsoft.com/office/2007/relationships/hdphoto" Target="../media/hdphoto70.wdp"/><Relationship Id="rId5" Type="http://schemas.openxmlformats.org/officeDocument/2006/relationships/image" Target="../media/image13.png"/><Relationship Id="rId15" Type="http://schemas.microsoft.com/office/2007/relationships/hdphoto" Target="../media/hdphoto72.wdp"/><Relationship Id="rId10" Type="http://schemas.openxmlformats.org/officeDocument/2006/relationships/image" Target="../media/image43.png"/><Relationship Id="rId4" Type="http://schemas.microsoft.com/office/2007/relationships/hdphoto" Target="../media/hdphoto68.wdp"/><Relationship Id="rId9" Type="http://schemas.microsoft.com/office/2007/relationships/hdphoto" Target="../media/hdphoto69.wdp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76.wdp"/><Relationship Id="rId3" Type="http://schemas.openxmlformats.org/officeDocument/2006/relationships/image" Target="../media/image36.png"/><Relationship Id="rId7" Type="http://schemas.openxmlformats.org/officeDocument/2006/relationships/slide" Target="slide2.xml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11" Type="http://schemas.microsoft.com/office/2007/relationships/hdphoto" Target="../media/hdphoto75.wdp"/><Relationship Id="rId5" Type="http://schemas.openxmlformats.org/officeDocument/2006/relationships/image" Target="../media/image13.png"/><Relationship Id="rId15" Type="http://schemas.microsoft.com/office/2007/relationships/hdphoto" Target="../media/hdphoto77.wdp"/><Relationship Id="rId10" Type="http://schemas.openxmlformats.org/officeDocument/2006/relationships/image" Target="../media/image48.png"/><Relationship Id="rId4" Type="http://schemas.microsoft.com/office/2007/relationships/hdphoto" Target="../media/hdphoto68.wdp"/><Relationship Id="rId9" Type="http://schemas.microsoft.com/office/2007/relationships/hdphoto" Target="../media/hdphoto74.wdp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5" Type="http://schemas.microsoft.com/office/2007/relationships/hdphoto" Target="../media/hdphoto78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6.png"/><Relationship Id="rId7" Type="http://schemas.openxmlformats.org/officeDocument/2006/relationships/slide" Target="slide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microsoft.com/office/2007/relationships/hdphoto" Target="../media/hdphoto6.wdp"/><Relationship Id="rId5" Type="http://schemas.openxmlformats.org/officeDocument/2006/relationships/slide" Target="slide6.xml"/><Relationship Id="rId10" Type="http://schemas.openxmlformats.org/officeDocument/2006/relationships/image" Target="../media/image8.png"/><Relationship Id="rId4" Type="http://schemas.microsoft.com/office/2007/relationships/hdphoto" Target="../media/hdphoto5.wdp"/><Relationship Id="rId9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12.gif"/><Relationship Id="rId5" Type="http://schemas.openxmlformats.org/officeDocument/2006/relationships/image" Target="../media/image9.png"/><Relationship Id="rId10" Type="http://schemas.microsoft.com/office/2007/relationships/hdphoto" Target="../media/hdphoto9.wdp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4.wdp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12.gif"/><Relationship Id="rId5" Type="http://schemas.openxmlformats.org/officeDocument/2006/relationships/image" Target="../media/image14.png"/><Relationship Id="rId15" Type="http://schemas.openxmlformats.org/officeDocument/2006/relationships/slide" Target="slide2.xml"/><Relationship Id="rId10" Type="http://schemas.microsoft.com/office/2007/relationships/hdphoto" Target="../media/hdphoto13.wdp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microsoft.com/office/2007/relationships/hdphoto" Target="../media/hdphoto1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1.png"/><Relationship Id="rId7" Type="http://schemas.microsoft.com/office/2007/relationships/hdphoto" Target="../media/hdphoto1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13.png"/><Relationship Id="rId10" Type="http://schemas.openxmlformats.org/officeDocument/2006/relationships/slide" Target="slide2.xml"/><Relationship Id="rId4" Type="http://schemas.microsoft.com/office/2007/relationships/hdphoto" Target="../media/hdphoto1.wdp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23.wdp"/><Relationship Id="rId18" Type="http://schemas.microsoft.com/office/2007/relationships/hdphoto" Target="../media/hdphoto25.wdp"/><Relationship Id="rId3" Type="http://schemas.openxmlformats.org/officeDocument/2006/relationships/slideLayout" Target="../slideLayouts/slideLayout2.xml"/><Relationship Id="rId7" Type="http://schemas.microsoft.com/office/2007/relationships/hdphoto" Target="../media/hdphoto20.wdp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openxmlformats.org/officeDocument/2006/relationships/video" Target="../media/media1.mov"/><Relationship Id="rId16" Type="http://schemas.openxmlformats.org/officeDocument/2006/relationships/image" Target="../media/image22.png"/><Relationship Id="rId1" Type="http://schemas.microsoft.com/office/2007/relationships/media" Target="../media/media1.mov"/><Relationship Id="rId6" Type="http://schemas.openxmlformats.org/officeDocument/2006/relationships/image" Target="../media/image13.png"/><Relationship Id="rId11" Type="http://schemas.microsoft.com/office/2007/relationships/hdphoto" Target="../media/hdphoto22.wdp"/><Relationship Id="rId5" Type="http://schemas.microsoft.com/office/2007/relationships/hdphoto" Target="../media/hdphoto19.wdp"/><Relationship Id="rId15" Type="http://schemas.microsoft.com/office/2007/relationships/hdphoto" Target="../media/hdphoto24.wdp"/><Relationship Id="rId10" Type="http://schemas.openxmlformats.org/officeDocument/2006/relationships/image" Target="../media/image19.png"/><Relationship Id="rId19" Type="http://schemas.openxmlformats.org/officeDocument/2006/relationships/slide" Target="slide2.xml"/><Relationship Id="rId4" Type="http://schemas.openxmlformats.org/officeDocument/2006/relationships/image" Target="../media/image17.png"/><Relationship Id="rId9" Type="http://schemas.microsoft.com/office/2007/relationships/hdphoto" Target="../media/hdphoto21.wdp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1.wdp"/><Relationship Id="rId3" Type="http://schemas.microsoft.com/office/2007/relationships/hdphoto" Target="../media/hdphoto26.wdp"/><Relationship Id="rId7" Type="http://schemas.microsoft.com/office/2007/relationships/hdphoto" Target="../media/hdphoto28.wdp"/><Relationship Id="rId12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30.wdp"/><Relationship Id="rId5" Type="http://schemas.microsoft.com/office/2007/relationships/hdphoto" Target="../media/hdphoto27.wdp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microsoft.com/office/2007/relationships/hdphoto" Target="../media/hdphoto29.wdp"/><Relationship Id="rId1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13" Type="http://schemas.openxmlformats.org/officeDocument/2006/relationships/image" Target="../media/image26.png"/><Relationship Id="rId18" Type="http://schemas.microsoft.com/office/2007/relationships/hdphoto" Target="../media/hdphoto38.wdp"/><Relationship Id="rId3" Type="http://schemas.openxmlformats.org/officeDocument/2006/relationships/slideLayout" Target="../slideLayouts/slideLayout2.xml"/><Relationship Id="rId21" Type="http://schemas.microsoft.com/office/2007/relationships/hdphoto" Target="../media/hdphoto39.wdp"/><Relationship Id="rId7" Type="http://schemas.openxmlformats.org/officeDocument/2006/relationships/image" Target="../media/image13.png"/><Relationship Id="rId12" Type="http://schemas.microsoft.com/office/2007/relationships/hdphoto" Target="../media/hdphoto35.wdp"/><Relationship Id="rId17" Type="http://schemas.openxmlformats.org/officeDocument/2006/relationships/image" Target="../media/image28.png"/><Relationship Id="rId2" Type="http://schemas.openxmlformats.org/officeDocument/2006/relationships/video" Target="../media/media1.mov"/><Relationship Id="rId16" Type="http://schemas.microsoft.com/office/2007/relationships/hdphoto" Target="../media/hdphoto37.wdp"/><Relationship Id="rId20" Type="http://schemas.openxmlformats.org/officeDocument/2006/relationships/image" Target="../media/image23.png"/><Relationship Id="rId1" Type="http://schemas.microsoft.com/office/2007/relationships/media" Target="../media/media1.mov"/><Relationship Id="rId6" Type="http://schemas.microsoft.com/office/2007/relationships/hdphoto" Target="../media/hdphoto32.wdp"/><Relationship Id="rId11" Type="http://schemas.openxmlformats.org/officeDocument/2006/relationships/image" Target="../media/image25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microsoft.com/office/2007/relationships/hdphoto" Target="../media/hdphoto34.wdp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4.png"/><Relationship Id="rId14" Type="http://schemas.microsoft.com/office/2007/relationships/hdphoto" Target="../media/hdphoto36.wdp"/><Relationship Id="rId22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43.wdp"/><Relationship Id="rId3" Type="http://schemas.microsoft.com/office/2007/relationships/hdphoto" Target="../media/hdphoto32.wdp"/><Relationship Id="rId7" Type="http://schemas.microsoft.com/office/2007/relationships/hdphoto" Target="../media/hdphoto40.wdp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42.wdp"/><Relationship Id="rId5" Type="http://schemas.microsoft.com/office/2007/relationships/hdphoto" Target="../media/hdphoto33.wdp"/><Relationship Id="rId15" Type="http://schemas.microsoft.com/office/2007/relationships/hdphoto" Target="../media/hdphoto44.wdp"/><Relationship Id="rId10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microsoft.com/office/2007/relationships/hdphoto" Target="../media/hdphoto41.wdp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E66DC0-5C32-20D0-89AC-4629723680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 contras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3812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483E1-03A0-B445-83A7-E31A7D3816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0915" y="808891"/>
            <a:ext cx="6078415" cy="931985"/>
          </a:xfrm>
          <a:solidFill>
            <a:schemeClr val="bg2">
              <a:lumMod val="75000"/>
              <a:alpha val="41710"/>
            </a:schemeClr>
          </a:solidFill>
          <a:ln>
            <a:solidFill>
              <a:schemeClr val="accent1">
                <a:alpha val="0"/>
              </a:schemeClr>
            </a:solidFill>
          </a:ln>
          <a:effectLst>
            <a:glow rad="133945">
              <a:schemeClr val="accent1">
                <a:alpha val="31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dir="2479118" sx="1000" sy="1000" algn="ctr" rotWithShape="0">
                    <a:srgbClr val="000000"/>
                  </a:outerShdw>
                </a:effectLst>
                <a:latin typeface="+mn-lt"/>
              </a:rPr>
              <a:t>Нейро-разминка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252EE2-B3CB-1791-5A1E-2DE73400E4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7" b="90071" l="9752" r="89894">
                        <a14:foregroundMark x1="43617" y1="62234" x2="35284" y2="58865"/>
                        <a14:foregroundMark x1="35284" y1="58865" x2="40426" y2="64894"/>
                        <a14:foregroundMark x1="40426" y1="64894" x2="43617" y2="60816"/>
                        <a14:foregroundMark x1="43440" y1="89184" x2="46099" y2="89362"/>
                        <a14:foregroundMark x1="54433" y1="90071" x2="57624" y2="89184"/>
                        <a14:backgroundMark x1="23404" y1="23759" x2="24113" y2="24645"/>
                        <a14:backgroundMark x1="24113" y1="24645" x2="25000" y2="25887"/>
                        <a14:backgroundMark x1="31383" y1="20390" x2="31915" y2="22340"/>
                        <a14:backgroundMark x1="29433" y1="31738" x2="30142" y2="31028"/>
                        <a14:backgroundMark x1="31206" y1="31206" x2="30851" y2="32270"/>
                        <a14:backgroundMark x1="38830" y1="26418" x2="35816" y2="28191"/>
                        <a14:backgroundMark x1="46631" y1="12589" x2="47340" y2="13475"/>
                        <a14:backgroundMark x1="60638" y1="26773" x2="57447" y2="32447"/>
                        <a14:backgroundMark x1="58156" y1="29433" x2="60638" y2="26418"/>
                        <a14:backgroundMark x1="66667" y1="12234" x2="52837" y2="18617"/>
                        <a14:backgroundMark x1="55142" y1="5674" x2="49113" y2="18972"/>
                        <a14:backgroundMark x1="49113" y1="18972" x2="57801" y2="10106"/>
                        <a14:backgroundMark x1="57801" y1="10106" x2="58333" y2="18262"/>
                        <a14:backgroundMark x1="58333" y1="18262" x2="65426" y2="13121"/>
                        <a14:backgroundMark x1="65426" y1="13121" x2="59043" y2="21277"/>
                        <a14:backgroundMark x1="59043" y1="21277" x2="57801" y2="21454"/>
                        <a14:backgroundMark x1="65248" y1="8688" x2="60284" y2="10638"/>
                        <a14:backgroundMark x1="41135" y1="13652" x2="47695" y2="16312"/>
                        <a14:backgroundMark x1="47340" y1="17908" x2="56028" y2="25355"/>
                        <a14:backgroundMark x1="64894" y1="17908" x2="53901" y2="31206"/>
                        <a14:backgroundMark x1="53901" y1="31206" x2="49823" y2="24291"/>
                        <a14:backgroundMark x1="49823" y1="24291" x2="49645" y2="24113"/>
                      </a14:backgroundRemoval>
                    </a14:imgEffect>
                  </a14:imgLayer>
                </a14:imgProps>
              </a:ext>
            </a:extLst>
          </a:blip>
          <a:srcRect l="15847" t="30368" r="15555" b="4737"/>
          <a:stretch/>
        </p:blipFill>
        <p:spPr>
          <a:xfrm>
            <a:off x="3907948" y="2239976"/>
            <a:ext cx="4704348" cy="4450519"/>
          </a:xfrm>
          <a:prstGeom prst="rect">
            <a:avLst/>
          </a:prstGeom>
          <a:effectLst>
            <a:glow rad="115721">
              <a:schemeClr val="tx1">
                <a:lumMod val="65000"/>
                <a:lumOff val="35000"/>
                <a:alpha val="51000"/>
              </a:schemeClr>
            </a:glow>
            <a:outerShdw blurRad="264322" dist="112153" sx="103633" sy="103633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Рисунок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7EA5143-F702-1931-EADB-FAF71BAA56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605" y="2800350"/>
            <a:ext cx="2091553" cy="22509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F4F5654-BF4B-E0AD-9298-27913B5415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0" b="98125" l="1875" r="96250">
                        <a14:foregroundMark x1="26250" y1="10833" x2="31042" y2="10208"/>
                        <a14:foregroundMark x1="26875" y1="9375" x2="30208" y2="8125"/>
                        <a14:foregroundMark x1="10000" y1="44167" x2="2083" y2="47917"/>
                        <a14:foregroundMark x1="2083" y1="47917" x2="10000" y2="49375"/>
                        <a14:foregroundMark x1="10000" y1="49375" x2="10208" y2="48750"/>
                        <a14:foregroundMark x1="66250" y1="1250" x2="66875" y2="9167"/>
                        <a14:foregroundMark x1="66875" y1="9167" x2="66875" y2="9167"/>
                        <a14:foregroundMark x1="70417" y1="12917" x2="77708" y2="12500"/>
                        <a14:foregroundMark x1="67708" y1="16458" x2="68125" y2="22500"/>
                        <a14:foregroundMark x1="57083" y1="14167" x2="63750" y2="14167"/>
                        <a14:foregroundMark x1="62292" y1="66458" x2="70833" y2="63958"/>
                        <a14:foregroundMark x1="70833" y1="63958" x2="76875" y2="58958"/>
                        <a14:foregroundMark x1="76875" y1="58958" x2="77500" y2="50208"/>
                        <a14:foregroundMark x1="77500" y1="50208" x2="88542" y2="62708"/>
                        <a14:foregroundMark x1="88542" y1="62708" x2="96458" y2="64583"/>
                        <a14:foregroundMark x1="96458" y1="64583" x2="87917" y2="67917"/>
                        <a14:foregroundMark x1="87917" y1="67917" x2="82292" y2="75625"/>
                        <a14:foregroundMark x1="82292" y1="75625" x2="79792" y2="84167"/>
                        <a14:foregroundMark x1="79792" y1="84167" x2="72708" y2="67917"/>
                        <a14:foregroundMark x1="72708" y1="67917" x2="64583" y2="66875"/>
                        <a14:foregroundMark x1="64583" y1="66875" x2="63750" y2="66250"/>
                        <a14:foregroundMark x1="15000" y1="72917" x2="16667" y2="80000"/>
                        <a14:foregroundMark x1="23542" y1="83750" x2="28958" y2="83958"/>
                        <a14:foregroundMark x1="18750" y1="90833" x2="21042" y2="98125"/>
                        <a14:foregroundMark x1="6458" y1="88125" x2="11250" y2="87500"/>
                      </a14:backgroundRemoval>
                    </a14:imgEffect>
                    <a14:imgEffect>
                      <a14:colorTemperature colorTemp="7117"/>
                    </a14:imgEffect>
                    <a14:imgEffect>
                      <a14:saturation sat="367000"/>
                    </a14:imgEffect>
                    <a14:imgEffect>
                      <a14:brightnessContrast bright="-1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1537" y="1969347"/>
            <a:ext cx="2867025" cy="28670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DA9E5E9-CAB5-171F-6956-AA44AA9EF00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500"/>
                    </a14:imgEffect>
                    <a14:imgEffect>
                      <a14:saturation sat="336000"/>
                    </a14:imgEffect>
                    <a14:imgEffect>
                      <a14:brightnessContrast contrast="-15000"/>
                    </a14:imgEffect>
                  </a14:imgLayer>
                </a14:imgProps>
              </a:ext>
            </a:extLst>
          </a:blip>
          <a:srcRect l="21286" t="13958" r="26517" b="63125"/>
          <a:stretch/>
        </p:blipFill>
        <p:spPr>
          <a:xfrm>
            <a:off x="315529" y="1828072"/>
            <a:ext cx="3579703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6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1D396D-0393-3F4E-115B-6F30F93B6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alphaModFix amt="98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335"/>
                    </a14:imgEffect>
                    <a14:imgEffect>
                      <a14:saturation sa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878"/>
            <a:ext cx="12192000" cy="6854274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EAF547C-B41E-8647-4098-233453CF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365125"/>
            <a:ext cx="2028986" cy="799341"/>
          </a:xfrm>
          <a:solidFill>
            <a:schemeClr val="lt1">
              <a:alpha val="54039"/>
            </a:schemeClr>
          </a:solidFill>
          <a:ln>
            <a:solidFill>
              <a:schemeClr val="bg1">
                <a:alpha val="0"/>
              </a:schemeClr>
            </a:solidFill>
          </a:ln>
          <a:effectLst>
            <a:glow rad="147385">
              <a:schemeClr val="bg1">
                <a:alpha val="42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ПАМЯТЬ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8A8886-FDA2-D6C8-E83B-94A2B5A958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0419068" y="19878"/>
            <a:ext cx="725770" cy="558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09BA13-8BCD-0436-AAE6-F69465A49F3D}"/>
              </a:ext>
            </a:extLst>
          </p:cNvPr>
          <p:cNvSpPr txBox="1"/>
          <p:nvPr/>
        </p:nvSpPr>
        <p:spPr>
          <a:xfrm>
            <a:off x="3039991" y="1166559"/>
            <a:ext cx="6679329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74527"/>
            </a:schemeClr>
          </a:solidFill>
          <a:ln w="34925" cap="rnd">
            <a:solidFill>
              <a:schemeClr val="accent2">
                <a:lumMod val="75000"/>
                <a:alpha val="0"/>
              </a:schemeClr>
            </a:solidFill>
            <a:round/>
          </a:ln>
          <a:effectLst>
            <a:glow rad="127000">
              <a:schemeClr val="accent6">
                <a:lumMod val="75000"/>
                <a:alpha val="35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Запомни все картинки за 5 секунд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00C933-A816-4A5C-F56C-DFBF42FD65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0942649" y="19878"/>
            <a:ext cx="725770" cy="5584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013CD1-BB90-078A-6025-711DE89B52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1466230" y="36030"/>
            <a:ext cx="725770" cy="558460"/>
          </a:xfrm>
          <a:prstGeom prst="rect">
            <a:avLst/>
          </a:prstGeom>
        </p:spPr>
      </p:pic>
      <p:pic>
        <p:nvPicPr>
          <p:cNvPr id="9" name="0514.mov">
            <a:hlinkClick r:id="" action="ppaction://media"/>
            <a:extLst>
              <a:ext uri="{FF2B5EF4-FFF2-40B4-BE49-F238E27FC236}">
                <a16:creationId xmlns:a16="http://schemas.microsoft.com/office/drawing/2014/main" id="{030B59C6-AECC-9992-006C-2634ABF31D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29150" y="5379048"/>
            <a:ext cx="1889605" cy="1062903"/>
          </a:xfrm>
          <a:prstGeom prst="rect">
            <a:avLst/>
          </a:prstGeom>
          <a:effectLst>
            <a:glow>
              <a:schemeClr val="accent1"/>
            </a:glow>
            <a:softEdge rad="165735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0D196A0-C3B9-15C1-625A-8ADEA7A60A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600" r="92000">
                        <a14:foregroundMark x1="8600" y1="46600" x2="9400" y2="36800"/>
                        <a14:foregroundMark x1="91000" y1="37800" x2="92000" y2="4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8308" y="2745277"/>
            <a:ext cx="1820103" cy="18201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F9F2507-80A6-9A08-5610-F4A41F9951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7" b="98030" l="3375" r="95915">
                        <a14:foregroundMark x1="29307" y1="39901" x2="39254" y2="33826"/>
                        <a14:foregroundMark x1="39254" y1="33826" x2="42806" y2="33333"/>
                        <a14:foregroundMark x1="68206" y1="32184" x2="69094" y2="48933"/>
                        <a14:foregroundMark x1="69805" y1="38259" x2="69805" y2="41872"/>
                        <a14:foregroundMark x1="70870" y1="39080" x2="74600" y2="49918"/>
                        <a14:foregroundMark x1="25222" y1="44663" x2="33037" y2="37603"/>
                        <a14:foregroundMark x1="33037" y1="37603" x2="47602" y2="31856"/>
                        <a14:foregroundMark x1="68384" y1="37274" x2="61101" y2="38752"/>
                        <a14:foregroundMark x1="61101" y1="38752" x2="60746" y2="38095"/>
                        <a14:foregroundMark x1="60746" y1="37438" x2="60746" y2="37438"/>
                        <a14:foregroundMark x1="26643" y1="33990" x2="42806" y2="34319"/>
                        <a14:foregroundMark x1="26110" y1="42693" x2="33393" y2="46305"/>
                        <a14:foregroundMark x1="33393" y1="46305" x2="34636" y2="45320"/>
                        <a14:foregroundMark x1="22025" y1="657" x2="22025" y2="657"/>
                        <a14:foregroundMark x1="20426" y1="84401" x2="20426" y2="84401"/>
                        <a14:foregroundMark x1="19538" y1="82102" x2="20959" y2="88998"/>
                        <a14:foregroundMark x1="20959" y1="88998" x2="33570" y2="89491"/>
                        <a14:foregroundMark x1="33570" y1="89491" x2="34458" y2="89163"/>
                        <a14:foregroundMark x1="8526" y1="85386" x2="41208" y2="78489"/>
                        <a14:foregroundMark x1="3375" y1="88013" x2="12078" y2="83087"/>
                        <a14:foregroundMark x1="12078" y1="83087" x2="22735" y2="82923"/>
                        <a14:foregroundMark x1="22735" y1="82923" x2="23623" y2="83251"/>
                        <a14:foregroundMark x1="23268" y1="94417" x2="44583" y2="86864"/>
                        <a14:foregroundMark x1="44583" y1="86864" x2="62522" y2="92775"/>
                        <a14:foregroundMark x1="67140" y1="93924" x2="76909" y2="92611"/>
                        <a14:foregroundMark x1="76909" y1="92611" x2="84014" y2="83908"/>
                        <a14:foregroundMark x1="84014" y1="83908" x2="85790" y2="76190"/>
                        <a14:foregroundMark x1="85790" y1="76190" x2="88455" y2="72742"/>
                        <a14:foregroundMark x1="88632" y1="72414" x2="89343" y2="87192"/>
                        <a14:foregroundMark x1="89343" y1="87192" x2="96092" y2="84072"/>
                        <a14:foregroundMark x1="96092" y1="84072" x2="96092" y2="83251"/>
                        <a14:foregroundMark x1="91829" y1="75369" x2="83304" y2="83251"/>
                        <a14:foregroundMark x1="83304" y1="83251" x2="82416" y2="90805"/>
                        <a14:foregroundMark x1="82416" y1="90805" x2="85435" y2="97701"/>
                        <a14:foregroundMark x1="85435" y1="97701" x2="93428" y2="88998"/>
                        <a14:foregroundMark x1="93428" y1="88998" x2="89876" y2="78325"/>
                        <a14:foregroundMark x1="89876" y1="78325" x2="81172" y2="74877"/>
                        <a14:foregroundMark x1="81172" y1="74877" x2="76732" y2="81609"/>
                        <a14:foregroundMark x1="76732" y1="81609" x2="76554" y2="83744"/>
                        <a14:foregroundMark x1="14210" y1="97537" x2="32682" y2="98030"/>
                        <a14:foregroundMark x1="32682" y1="98030" x2="33037" y2="975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9119" y="2628540"/>
            <a:ext cx="1479996" cy="160091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D504E27-1BE4-55FC-B148-A769969D59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52" b="89894" l="1596" r="95213">
                        <a14:foregroundMark x1="7092" y1="54965" x2="6560" y2="64894"/>
                        <a14:foregroundMark x1="91135" y1="49823" x2="92730" y2="67730"/>
                        <a14:foregroundMark x1="92730" y1="67730" x2="92908" y2="68262"/>
                        <a14:foregroundMark x1="95213" y1="68085" x2="95213" y2="68085"/>
                        <a14:foregroundMark x1="1596" y1="68794" x2="1596" y2="687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8615" y="2611637"/>
            <a:ext cx="1953743" cy="195374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A961128-23B5-2EE3-4EFB-A90BBF6EB9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1" b="89844" l="4297" r="94336">
                        <a14:foregroundMark x1="92969" y1="52344" x2="92969" y2="52344"/>
                        <a14:foregroundMark x1="4297" y1="72461" x2="12500" y2="72852"/>
                        <a14:foregroundMark x1="92383" y1="44531" x2="94336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7189" y="2739218"/>
            <a:ext cx="1698583" cy="169858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1F7F4B5-7403-1A54-CB10-78A9B4DD47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5890" y="2462498"/>
            <a:ext cx="2169802" cy="216980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ECF3F17-F0B2-21F1-0B66-0F707E6E0B3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800" b="96600" l="1596" r="97340">
                        <a14:foregroundMark x1="15603" y1="36000" x2="19326" y2="21800"/>
                        <a14:foregroundMark x1="19326" y1="21800" x2="32979" y2="16200"/>
                        <a14:foregroundMark x1="32979" y1="16200" x2="42730" y2="19800"/>
                        <a14:foregroundMark x1="42730" y1="19800" x2="48582" y2="28200"/>
                        <a14:foregroundMark x1="48582" y1="28200" x2="53369" y2="53000"/>
                        <a14:foregroundMark x1="36170" y1="37400" x2="48759" y2="63000"/>
                        <a14:foregroundMark x1="48759" y1="63000" x2="59043" y2="68000"/>
                        <a14:foregroundMark x1="59043" y1="68000" x2="68617" y2="65600"/>
                        <a14:foregroundMark x1="68617" y1="65600" x2="71277" y2="57800"/>
                        <a14:foregroundMark x1="27128" y1="23600" x2="35284" y2="13000"/>
                        <a14:foregroundMark x1="35284" y1="13000" x2="46277" y2="10200"/>
                        <a14:foregroundMark x1="45922" y1="10000" x2="47872" y2="6000"/>
                        <a14:foregroundMark x1="50887" y1="4800" x2="50887" y2="4800"/>
                        <a14:foregroundMark x1="1596" y1="23400" x2="1596" y2="23400"/>
                        <a14:foregroundMark x1="47163" y1="44800" x2="47163" y2="44800"/>
                        <a14:foregroundMark x1="66135" y1="51600" x2="81738" y2="52200"/>
                        <a14:foregroundMark x1="81738" y1="52200" x2="82801" y2="51600"/>
                        <a14:foregroundMark x1="22340" y1="17400" x2="57447" y2="58800"/>
                        <a14:foregroundMark x1="62411" y1="55600" x2="73050" y2="56200"/>
                        <a14:foregroundMark x1="73050" y1="56200" x2="79078" y2="72000"/>
                        <a14:foregroundMark x1="79078" y1="72000" x2="79078" y2="79000"/>
                        <a14:foregroundMark x1="73936" y1="46000" x2="73936" y2="46000"/>
                        <a14:foregroundMark x1="51950" y1="44800" x2="51950" y2="44800"/>
                        <a14:foregroundMark x1="44858" y1="54000" x2="44858" y2="54000"/>
                        <a14:foregroundMark x1="32092" y1="25000" x2="42376" y2="28600"/>
                        <a14:foregroundMark x1="42376" y1="28600" x2="46454" y2="38600"/>
                        <a14:foregroundMark x1="46454" y1="38600" x2="46809" y2="38600"/>
                        <a14:foregroundMark x1="43262" y1="27800" x2="43262" y2="27800"/>
                        <a14:foregroundMark x1="23227" y1="30400" x2="23227" y2="30400"/>
                        <a14:foregroundMark x1="23227" y1="30800" x2="24823" y2="27800"/>
                        <a14:foregroundMark x1="27128" y1="7400" x2="22340" y2="16200"/>
                        <a14:foregroundMark x1="22340" y1="16200" x2="21631" y2="15200"/>
                        <a14:foregroundMark x1="23404" y1="15200" x2="32447" y2="15600"/>
                        <a14:foregroundMark x1="32447" y1="15600" x2="33865" y2="14800"/>
                        <a14:foregroundMark x1="17730" y1="13600" x2="16135" y2="24200"/>
                        <a14:foregroundMark x1="16135" y1="24200" x2="15957" y2="24600"/>
                        <a14:foregroundMark x1="20567" y1="16800" x2="21099" y2="13800"/>
                        <a14:foregroundMark x1="21099" y1="13200" x2="23404" y2="11200"/>
                        <a14:foregroundMark x1="22340" y1="45400" x2="28014" y2="22600"/>
                        <a14:foregroundMark x1="33156" y1="21400" x2="34929" y2="33200"/>
                        <a14:foregroundMark x1="34929" y1="33200" x2="36170" y2="36000"/>
                        <a14:foregroundMark x1="54610" y1="49400" x2="77837" y2="49600"/>
                        <a14:foregroundMark x1="77837" y1="49600" x2="85461" y2="58600"/>
                        <a14:foregroundMark x1="85461" y1="58600" x2="85993" y2="83800"/>
                        <a14:foregroundMark x1="85993" y1="83800" x2="86348" y2="85800"/>
                        <a14:foregroundMark x1="56028" y1="46800" x2="76241" y2="48600"/>
                        <a14:foregroundMark x1="76241" y1="48600" x2="90957" y2="76600"/>
                        <a14:foregroundMark x1="74823" y1="46800" x2="83865" y2="48400"/>
                        <a14:foregroundMark x1="83865" y1="48400" x2="89894" y2="72400"/>
                        <a14:foregroundMark x1="89894" y1="72400" x2="94149" y2="78400"/>
                        <a14:foregroundMark x1="43262" y1="96200" x2="45922" y2="92400"/>
                        <a14:foregroundMark x1="40248" y1="61800" x2="39859" y2="73477"/>
                        <a14:foregroundMark x1="41039" y1="90442" x2="46099" y2="96600"/>
                        <a14:foregroundMark x1="46099" y1="96600" x2="51773" y2="82200"/>
                        <a14:foregroundMark x1="51773" y1="82200" x2="48759" y2="72800"/>
                        <a14:foregroundMark x1="44149" y1="66000" x2="44149" y2="82600"/>
                        <a14:foregroundMark x1="62943" y1="70600" x2="77305" y2="70800"/>
                        <a14:foregroundMark x1="77305" y1="70800" x2="78901" y2="69800"/>
                        <a14:foregroundMark x1="87766" y1="48400" x2="90071" y2="65600"/>
                        <a14:foregroundMark x1="84043" y1="45200" x2="89007" y2="56200"/>
                        <a14:foregroundMark x1="89007" y1="56200" x2="89184" y2="67200"/>
                        <a14:foregroundMark x1="89184" y1="67200" x2="92908" y2="76600"/>
                        <a14:foregroundMark x1="92908" y1="76600" x2="97340" y2="82200"/>
                        <a14:foregroundMark x1="82801" y1="44400" x2="90071" y2="55000"/>
                        <a14:foregroundMark x1="90071" y1="55000" x2="90426" y2="76600"/>
                        <a14:foregroundMark x1="90426" y1="76600" x2="92021" y2="80200"/>
                        <a14:foregroundMark x1="84929" y1="47800" x2="90957" y2="55200"/>
                        <a14:foregroundMark x1="90957" y1="55200" x2="90957" y2="55200"/>
                        <a14:foregroundMark x1="90957" y1="54600" x2="83156" y2="46600"/>
                        <a14:foregroundMark x1="83156" y1="46600" x2="68440" y2="43800"/>
                        <a14:foregroundMark x1="44858" y1="47400" x2="45922" y2="68200"/>
                        <a14:foregroundMark x1="45035" y1="58400" x2="56028" y2="58800"/>
                        <a14:foregroundMark x1="56028" y1="58800" x2="60284" y2="58200"/>
                        <a14:foregroundMark x1="45390" y1="73400" x2="60461" y2="73800"/>
                        <a14:foregroundMark x1="60461" y1="73800" x2="65248" y2="73200"/>
                        <a14:foregroundMark x1="71277" y1="66600" x2="71277" y2="66600"/>
                        <a14:foregroundMark x1="83156" y1="72800" x2="83156" y2="72800"/>
                        <a14:foregroundMark x1="83688" y1="88000" x2="83688" y2="88000"/>
                        <a14:foregroundMark x1="77305" y1="88000" x2="77305" y2="88000"/>
                        <a14:foregroundMark x1="70745" y1="89000" x2="70745" y2="89000"/>
                        <a14:foregroundMark x1="33511" y1="59800" x2="33511" y2="59800"/>
                        <a14:foregroundMark x1="40780" y1="56800" x2="40780" y2="56800"/>
                        <a14:foregroundMark x1="39362" y1="54800" x2="40248" y2="62600"/>
                        <a14:foregroundMark x1="48582" y1="69600" x2="48582" y2="69600"/>
                        <a14:foregroundMark x1="59574" y1="57800" x2="59574" y2="57800"/>
                        <a14:foregroundMark x1="49645" y1="65600" x2="49645" y2="69600"/>
                        <a14:foregroundMark x1="44149" y1="83800" x2="43972" y2="86400"/>
                        <a14:backgroundMark x1="37234" y1="88800" x2="40780" y2="79200"/>
                        <a14:backgroundMark x1="40780" y1="79200" x2="39007" y2="77000"/>
                        <a14:backgroundMark x1="38652" y1="76400" x2="38475" y2="90400"/>
                        <a14:backgroundMark x1="38121" y1="89000" x2="38121" y2="78600"/>
                        <a14:backgroundMark x1="38121" y1="78600" x2="39894" y2="78000"/>
                        <a14:backgroundMark x1="39539" y1="77600" x2="38475" y2="74400"/>
                        <a14:backgroundMark x1="38475" y1="74000" x2="39894" y2="78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810" y="2659237"/>
            <a:ext cx="1736585" cy="1539526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29C8559-6157-912F-CB0E-D53F0BC6729C}"/>
              </a:ext>
            </a:extLst>
          </p:cNvPr>
          <p:cNvGrpSpPr/>
          <p:nvPr/>
        </p:nvGrpSpPr>
        <p:grpSpPr>
          <a:xfrm>
            <a:off x="10634667" y="6224337"/>
            <a:ext cx="1219200" cy="479226"/>
            <a:chOff x="10603832" y="6224337"/>
            <a:chExt cx="1219200" cy="479226"/>
          </a:xfrm>
        </p:grpSpPr>
        <p:sp>
          <p:nvSpPr>
            <p:cNvPr id="31" name="Стрелка вправо 30">
              <a:extLst>
                <a:ext uri="{FF2B5EF4-FFF2-40B4-BE49-F238E27FC236}">
                  <a16:creationId xmlns:a16="http://schemas.microsoft.com/office/drawing/2014/main" id="{A5566BD9-A2BB-0F77-F135-EC5B8E9FA2B8}"/>
                </a:ext>
              </a:extLst>
            </p:cNvPr>
            <p:cNvSpPr/>
            <p:nvPr/>
          </p:nvSpPr>
          <p:spPr>
            <a:xfrm>
              <a:off x="10603832" y="6224337"/>
              <a:ext cx="1219200" cy="479226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  <a:alpha val="19000"/>
                </a:schemeClr>
              </a:solidFill>
            </a:ln>
            <a:effectLst>
              <a:glow rad="365960">
                <a:schemeClr val="bg1">
                  <a:alpha val="64211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074BDC9-DE13-5AF9-B491-41C474FFC3EF}"/>
                </a:ext>
              </a:extLst>
            </p:cNvPr>
            <p:cNvSpPr txBox="1"/>
            <p:nvPr/>
          </p:nvSpPr>
          <p:spPr>
            <a:xfrm>
              <a:off x="10809715" y="6279284"/>
              <a:ext cx="1004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далее</a:t>
              </a: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5CB9D8D-1461-EBE7-FECC-FBFABB9003DD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1500"/>
                    </a14:imgEffect>
                    <a14:imgEffect>
                      <a14:saturation sat="336000"/>
                    </a14:imgEffect>
                    <a14:imgEffect>
                      <a14:brightnessContrast bright="-52000" contrast="-36000"/>
                    </a14:imgEffect>
                  </a14:imgLayer>
                </a14:imgProps>
              </a:ext>
            </a:extLst>
          </a:blip>
          <a:srcRect l="21286" t="13958" r="26517" b="63125"/>
          <a:stretch/>
        </p:blipFill>
        <p:spPr>
          <a:xfrm>
            <a:off x="4749819" y="4686336"/>
            <a:ext cx="2606096" cy="1144175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8E93EA2-8B62-D420-480D-58123E14568A}"/>
              </a:ext>
            </a:extLst>
          </p:cNvPr>
          <p:cNvGrpSpPr/>
          <p:nvPr/>
        </p:nvGrpSpPr>
        <p:grpSpPr>
          <a:xfrm>
            <a:off x="290979" y="6332261"/>
            <a:ext cx="1203158" cy="479228"/>
            <a:chOff x="290979" y="6332261"/>
            <a:chExt cx="1203158" cy="479228"/>
          </a:xfrm>
        </p:grpSpPr>
        <p:sp>
          <p:nvSpPr>
            <p:cNvPr id="35" name="Стрелка вправо 34">
              <a:extLst>
                <a:ext uri="{FF2B5EF4-FFF2-40B4-BE49-F238E27FC236}">
                  <a16:creationId xmlns:a16="http://schemas.microsoft.com/office/drawing/2014/main" id="{DE5703A3-DCD3-6861-3400-81D5F8404432}"/>
                </a:ext>
              </a:extLst>
            </p:cNvPr>
            <p:cNvSpPr/>
            <p:nvPr/>
          </p:nvSpPr>
          <p:spPr>
            <a:xfrm rot="10800000">
              <a:off x="290979" y="6332261"/>
              <a:ext cx="1203158" cy="479228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glow rad="106498">
                <a:schemeClr val="bg1">
                  <a:alpha val="84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ECD774E-C789-449E-3D54-7025600BD68C}"/>
                </a:ext>
              </a:extLst>
            </p:cNvPr>
            <p:cNvSpPr txBox="1"/>
            <p:nvPr/>
          </p:nvSpPr>
          <p:spPr>
            <a:xfrm>
              <a:off x="645054" y="6362188"/>
              <a:ext cx="840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hlinkClick r:id="rId22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меню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37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1D396D-0393-3F4E-115B-6F30F93B6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9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35"/>
                    </a14:imgEffect>
                    <a14:imgEffect>
                      <a14:saturation sa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878"/>
            <a:ext cx="12192000" cy="6854274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EAF547C-B41E-8647-4098-233453CF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365125"/>
            <a:ext cx="2028986" cy="799341"/>
          </a:xfrm>
          <a:solidFill>
            <a:schemeClr val="lt1">
              <a:alpha val="54039"/>
            </a:schemeClr>
          </a:solidFill>
          <a:ln>
            <a:solidFill>
              <a:schemeClr val="bg1">
                <a:alpha val="0"/>
              </a:schemeClr>
            </a:solidFill>
          </a:ln>
          <a:effectLst>
            <a:glow rad="147385">
              <a:schemeClr val="bg1">
                <a:alpha val="42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ПАМЯТЬ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8A8886-FDA2-D6C8-E83B-94A2B5A958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0419068" y="19878"/>
            <a:ext cx="725770" cy="558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09BA13-8BCD-0436-AAE6-F69465A49F3D}"/>
              </a:ext>
            </a:extLst>
          </p:cNvPr>
          <p:cNvSpPr txBox="1"/>
          <p:nvPr/>
        </p:nvSpPr>
        <p:spPr>
          <a:xfrm>
            <a:off x="3039991" y="1166559"/>
            <a:ext cx="6679329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74527"/>
            </a:schemeClr>
          </a:solidFill>
          <a:ln w="34925" cap="rnd">
            <a:solidFill>
              <a:schemeClr val="accent2">
                <a:lumMod val="75000"/>
                <a:alpha val="0"/>
              </a:schemeClr>
            </a:solidFill>
            <a:round/>
          </a:ln>
          <a:effectLst>
            <a:glow rad="127000">
              <a:schemeClr val="accent6">
                <a:lumMod val="75000"/>
                <a:alpha val="35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Назови все картинки по порядку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00C933-A816-4A5C-F56C-DFBF42FD65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0942649" y="19878"/>
            <a:ext cx="725770" cy="5584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013CD1-BB90-078A-6025-711DE89B52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1466230" y="36030"/>
            <a:ext cx="725770" cy="5584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0D196A0-C3B9-15C1-625A-8ADEA7A60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8600" r="92000">
                        <a14:foregroundMark x1="8600" y1="46600" x2="9400" y2="36800"/>
                        <a14:foregroundMark x1="91000" y1="37800" x2="92000" y2="4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0163" y="2745277"/>
            <a:ext cx="1820103" cy="18201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F9F2507-80A6-9A08-5610-F4A41F995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7" b="98030" l="3375" r="95915">
                        <a14:foregroundMark x1="29307" y1="39901" x2="39254" y2="33826"/>
                        <a14:foregroundMark x1="39254" y1="33826" x2="42806" y2="33333"/>
                        <a14:foregroundMark x1="68206" y1="32184" x2="69094" y2="48933"/>
                        <a14:foregroundMark x1="69805" y1="38259" x2="69805" y2="41872"/>
                        <a14:foregroundMark x1="70870" y1="39080" x2="74600" y2="49918"/>
                        <a14:foregroundMark x1="25222" y1="44663" x2="33037" y2="37603"/>
                        <a14:foregroundMark x1="33037" y1="37603" x2="47602" y2="31856"/>
                        <a14:foregroundMark x1="68384" y1="37274" x2="61101" y2="38752"/>
                        <a14:foregroundMark x1="61101" y1="38752" x2="60746" y2="38095"/>
                        <a14:foregroundMark x1="60746" y1="37438" x2="60746" y2="37438"/>
                        <a14:foregroundMark x1="26643" y1="33990" x2="42806" y2="34319"/>
                        <a14:foregroundMark x1="26110" y1="42693" x2="33393" y2="46305"/>
                        <a14:foregroundMark x1="33393" y1="46305" x2="34636" y2="45320"/>
                        <a14:foregroundMark x1="22025" y1="657" x2="22025" y2="657"/>
                        <a14:foregroundMark x1="20426" y1="84401" x2="20426" y2="84401"/>
                        <a14:foregroundMark x1="19538" y1="82102" x2="20959" y2="88998"/>
                        <a14:foregroundMark x1="20959" y1="88998" x2="33570" y2="89491"/>
                        <a14:foregroundMark x1="33570" y1="89491" x2="34458" y2="89163"/>
                        <a14:foregroundMark x1="8526" y1="85386" x2="41208" y2="78489"/>
                        <a14:foregroundMark x1="3375" y1="88013" x2="12078" y2="83087"/>
                        <a14:foregroundMark x1="12078" y1="83087" x2="22735" y2="82923"/>
                        <a14:foregroundMark x1="22735" y1="82923" x2="23623" y2="83251"/>
                        <a14:foregroundMark x1="23268" y1="94417" x2="44583" y2="86864"/>
                        <a14:foregroundMark x1="44583" y1="86864" x2="62522" y2="92775"/>
                        <a14:foregroundMark x1="67140" y1="93924" x2="76909" y2="92611"/>
                        <a14:foregroundMark x1="76909" y1="92611" x2="84014" y2="83908"/>
                        <a14:foregroundMark x1="84014" y1="83908" x2="85790" y2="76190"/>
                        <a14:foregroundMark x1="85790" y1="76190" x2="88455" y2="72742"/>
                        <a14:foregroundMark x1="88632" y1="72414" x2="89343" y2="87192"/>
                        <a14:foregroundMark x1="89343" y1="87192" x2="96092" y2="84072"/>
                        <a14:foregroundMark x1="96092" y1="84072" x2="96092" y2="83251"/>
                        <a14:foregroundMark x1="91829" y1="75369" x2="83304" y2="83251"/>
                        <a14:foregroundMark x1="83304" y1="83251" x2="82416" y2="90805"/>
                        <a14:foregroundMark x1="82416" y1="90805" x2="85435" y2="97701"/>
                        <a14:foregroundMark x1="85435" y1="97701" x2="93428" y2="88998"/>
                        <a14:foregroundMark x1="93428" y1="88998" x2="89876" y2="78325"/>
                        <a14:foregroundMark x1="89876" y1="78325" x2="81172" y2="74877"/>
                        <a14:foregroundMark x1="81172" y1="74877" x2="76732" y2="81609"/>
                        <a14:foregroundMark x1="76732" y1="81609" x2="76554" y2="83744"/>
                        <a14:foregroundMark x1="14210" y1="97537" x2="32682" y2="98030"/>
                        <a14:foregroundMark x1="32682" y1="98030" x2="33037" y2="975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9119" y="2628540"/>
            <a:ext cx="1479996" cy="160091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D504E27-1BE4-55FC-B148-A769969D59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52" b="89894" l="1596" r="95213">
                        <a14:foregroundMark x1="7092" y1="54965" x2="6560" y2="64894"/>
                        <a14:foregroundMark x1="91135" y1="49823" x2="92730" y2="67730"/>
                        <a14:foregroundMark x1="92730" y1="67730" x2="92908" y2="68262"/>
                        <a14:foregroundMark x1="95213" y1="68085" x2="95213" y2="68085"/>
                        <a14:foregroundMark x1="1596" y1="68794" x2="1596" y2="687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7426" y="2574647"/>
            <a:ext cx="1953743" cy="195374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A961128-23B5-2EE3-4EFB-A90BBF6EB9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89844" l="4297" r="94336">
                        <a14:foregroundMark x1="92969" y1="52344" x2="92969" y2="52344"/>
                        <a14:foregroundMark x1="4297" y1="72461" x2="12500" y2="72852"/>
                        <a14:foregroundMark x1="92383" y1="44531" x2="94336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8950" y="2759062"/>
            <a:ext cx="1698583" cy="169858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1F7F4B5-7403-1A54-CB10-78A9B4DD47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5890" y="2462498"/>
            <a:ext cx="2169802" cy="216980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ECF3F17-F0B2-21F1-0B66-0F707E6E0B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800" b="96600" l="1596" r="97340">
                        <a14:foregroundMark x1="15603" y1="36000" x2="19326" y2="21800"/>
                        <a14:foregroundMark x1="19326" y1="21800" x2="32979" y2="16200"/>
                        <a14:foregroundMark x1="32979" y1="16200" x2="42730" y2="19800"/>
                        <a14:foregroundMark x1="42730" y1="19800" x2="48582" y2="28200"/>
                        <a14:foregroundMark x1="48582" y1="28200" x2="53369" y2="53000"/>
                        <a14:foregroundMark x1="36170" y1="37400" x2="48759" y2="63000"/>
                        <a14:foregroundMark x1="48759" y1="63000" x2="59043" y2="68000"/>
                        <a14:foregroundMark x1="59043" y1="68000" x2="68617" y2="65600"/>
                        <a14:foregroundMark x1="68617" y1="65600" x2="71277" y2="57800"/>
                        <a14:foregroundMark x1="27128" y1="23600" x2="35284" y2="13000"/>
                        <a14:foregroundMark x1="35284" y1="13000" x2="46277" y2="10200"/>
                        <a14:foregroundMark x1="45922" y1="10000" x2="47872" y2="6000"/>
                        <a14:foregroundMark x1="50887" y1="4800" x2="50887" y2="4800"/>
                        <a14:foregroundMark x1="1596" y1="23400" x2="1596" y2="23400"/>
                        <a14:foregroundMark x1="47163" y1="44800" x2="47163" y2="44800"/>
                        <a14:foregroundMark x1="66135" y1="51600" x2="81738" y2="52200"/>
                        <a14:foregroundMark x1="81738" y1="52200" x2="82801" y2="51600"/>
                        <a14:foregroundMark x1="22340" y1="17400" x2="57447" y2="58800"/>
                        <a14:foregroundMark x1="62411" y1="55600" x2="73050" y2="56200"/>
                        <a14:foregroundMark x1="73050" y1="56200" x2="79078" y2="72000"/>
                        <a14:foregroundMark x1="79078" y1="72000" x2="79078" y2="79000"/>
                        <a14:foregroundMark x1="73936" y1="46000" x2="73936" y2="46000"/>
                        <a14:foregroundMark x1="51950" y1="44800" x2="51950" y2="44800"/>
                        <a14:foregroundMark x1="44858" y1="54000" x2="44858" y2="54000"/>
                        <a14:foregroundMark x1="32092" y1="25000" x2="42376" y2="28600"/>
                        <a14:foregroundMark x1="42376" y1="28600" x2="46454" y2="38600"/>
                        <a14:foregroundMark x1="46454" y1="38600" x2="46809" y2="38600"/>
                        <a14:foregroundMark x1="43262" y1="27800" x2="43262" y2="27800"/>
                        <a14:foregroundMark x1="23227" y1="30400" x2="23227" y2="30400"/>
                        <a14:foregroundMark x1="23227" y1="30800" x2="24823" y2="27800"/>
                        <a14:foregroundMark x1="27128" y1="7400" x2="22340" y2="16200"/>
                        <a14:foregroundMark x1="22340" y1="16200" x2="21631" y2="15200"/>
                        <a14:foregroundMark x1="23404" y1="15200" x2="32447" y2="15600"/>
                        <a14:foregroundMark x1="32447" y1="15600" x2="33865" y2="14800"/>
                        <a14:foregroundMark x1="17730" y1="13600" x2="16135" y2="24200"/>
                        <a14:foregroundMark x1="16135" y1="24200" x2="15957" y2="24600"/>
                        <a14:foregroundMark x1="20567" y1="16800" x2="21099" y2="13800"/>
                        <a14:foregroundMark x1="21099" y1="13200" x2="23404" y2="11200"/>
                        <a14:foregroundMark x1="22340" y1="45400" x2="28014" y2="22600"/>
                        <a14:foregroundMark x1="33156" y1="21400" x2="34929" y2="33200"/>
                        <a14:foregroundMark x1="34929" y1="33200" x2="36170" y2="36000"/>
                        <a14:foregroundMark x1="54610" y1="49400" x2="77837" y2="49600"/>
                        <a14:foregroundMark x1="77837" y1="49600" x2="85461" y2="58600"/>
                        <a14:foregroundMark x1="85461" y1="58600" x2="85993" y2="83800"/>
                        <a14:foregroundMark x1="85993" y1="83800" x2="86348" y2="85800"/>
                        <a14:foregroundMark x1="56028" y1="46800" x2="76241" y2="48600"/>
                        <a14:foregroundMark x1="76241" y1="48600" x2="90957" y2="76600"/>
                        <a14:foregroundMark x1="74823" y1="46800" x2="83865" y2="48400"/>
                        <a14:foregroundMark x1="83865" y1="48400" x2="89894" y2="72400"/>
                        <a14:foregroundMark x1="89894" y1="72400" x2="94149" y2="78400"/>
                        <a14:foregroundMark x1="43262" y1="96200" x2="45922" y2="92400"/>
                        <a14:foregroundMark x1="40248" y1="61800" x2="39859" y2="73477"/>
                        <a14:foregroundMark x1="41039" y1="90442" x2="46099" y2="96600"/>
                        <a14:foregroundMark x1="46099" y1="96600" x2="51773" y2="82200"/>
                        <a14:foregroundMark x1="51773" y1="82200" x2="48759" y2="72800"/>
                        <a14:foregroundMark x1="44149" y1="66000" x2="44149" y2="82600"/>
                        <a14:foregroundMark x1="62943" y1="70600" x2="77305" y2="70800"/>
                        <a14:foregroundMark x1="77305" y1="70800" x2="78901" y2="69800"/>
                        <a14:foregroundMark x1="87766" y1="48400" x2="90071" y2="65600"/>
                        <a14:foregroundMark x1="84043" y1="45200" x2="89007" y2="56200"/>
                        <a14:foregroundMark x1="89007" y1="56200" x2="89184" y2="67200"/>
                        <a14:foregroundMark x1="89184" y1="67200" x2="92908" y2="76600"/>
                        <a14:foregroundMark x1="92908" y1="76600" x2="97340" y2="82200"/>
                        <a14:foregroundMark x1="82801" y1="44400" x2="90071" y2="55000"/>
                        <a14:foregroundMark x1="90071" y1="55000" x2="90426" y2="76600"/>
                        <a14:foregroundMark x1="90426" y1="76600" x2="92021" y2="80200"/>
                        <a14:foregroundMark x1="84929" y1="47800" x2="90957" y2="55200"/>
                        <a14:foregroundMark x1="90957" y1="55200" x2="90957" y2="55200"/>
                        <a14:foregroundMark x1="90957" y1="54600" x2="83156" y2="46600"/>
                        <a14:foregroundMark x1="83156" y1="46600" x2="68440" y2="43800"/>
                        <a14:foregroundMark x1="44858" y1="47400" x2="45922" y2="68200"/>
                        <a14:foregroundMark x1="45035" y1="58400" x2="56028" y2="58800"/>
                        <a14:foregroundMark x1="56028" y1="58800" x2="60284" y2="58200"/>
                        <a14:foregroundMark x1="45390" y1="73400" x2="60461" y2="73800"/>
                        <a14:foregroundMark x1="60461" y1="73800" x2="65248" y2="73200"/>
                        <a14:foregroundMark x1="71277" y1="66600" x2="71277" y2="66600"/>
                        <a14:foregroundMark x1="83156" y1="72800" x2="83156" y2="72800"/>
                        <a14:foregroundMark x1="83688" y1="88000" x2="83688" y2="88000"/>
                        <a14:foregroundMark x1="77305" y1="88000" x2="77305" y2="88000"/>
                        <a14:foregroundMark x1="70745" y1="89000" x2="70745" y2="89000"/>
                        <a14:foregroundMark x1="33511" y1="59800" x2="33511" y2="59800"/>
                        <a14:foregroundMark x1="40780" y1="56800" x2="40780" y2="56800"/>
                        <a14:foregroundMark x1="39362" y1="54800" x2="40248" y2="62600"/>
                        <a14:foregroundMark x1="48582" y1="69600" x2="48582" y2="69600"/>
                        <a14:foregroundMark x1="59574" y1="57800" x2="59574" y2="57800"/>
                        <a14:foregroundMark x1="49645" y1="65600" x2="49645" y2="69600"/>
                        <a14:foregroundMark x1="44149" y1="83800" x2="43972" y2="86400"/>
                        <a14:backgroundMark x1="37234" y1="88800" x2="40780" y2="79200"/>
                        <a14:backgroundMark x1="40780" y1="79200" x2="39007" y2="77000"/>
                        <a14:backgroundMark x1="38652" y1="76400" x2="38475" y2="90400"/>
                        <a14:backgroundMark x1="38121" y1="89000" x2="38121" y2="78600"/>
                        <a14:backgroundMark x1="38121" y1="78600" x2="39894" y2="78000"/>
                        <a14:backgroundMark x1="39539" y1="77600" x2="38475" y2="74400"/>
                        <a14:backgroundMark x1="38475" y1="74000" x2="39894" y2="78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810" y="2659237"/>
            <a:ext cx="1736585" cy="1539526"/>
          </a:xfrm>
          <a:prstGeom prst="rect">
            <a:avLst/>
          </a:prstGeom>
        </p:spPr>
      </p:pic>
      <p:sp>
        <p:nvSpPr>
          <p:cNvPr id="4" name="корова">
            <a:extLst>
              <a:ext uri="{FF2B5EF4-FFF2-40B4-BE49-F238E27FC236}">
                <a16:creationId xmlns:a16="http://schemas.microsoft.com/office/drawing/2014/main" id="{0A51D052-5A39-51BB-684C-F11CB310CDB0}"/>
              </a:ext>
            </a:extLst>
          </p:cNvPr>
          <p:cNvSpPr/>
          <p:nvPr/>
        </p:nvSpPr>
        <p:spPr>
          <a:xfrm>
            <a:off x="143159" y="2373748"/>
            <a:ext cx="1874057" cy="2110501"/>
          </a:xfrm>
          <a:prstGeom prst="roundRect">
            <a:avLst/>
          </a:prstGeom>
          <a:solidFill>
            <a:srgbClr val="E99FE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везда">
            <a:extLst>
              <a:ext uri="{FF2B5EF4-FFF2-40B4-BE49-F238E27FC236}">
                <a16:creationId xmlns:a16="http://schemas.microsoft.com/office/drawing/2014/main" id="{B4695355-3F8D-8E0E-8AD4-47B072FD7627}"/>
              </a:ext>
            </a:extLst>
          </p:cNvPr>
          <p:cNvSpPr/>
          <p:nvPr/>
        </p:nvSpPr>
        <p:spPr>
          <a:xfrm>
            <a:off x="2108228" y="2373747"/>
            <a:ext cx="1874057" cy="2110501"/>
          </a:xfrm>
          <a:prstGeom prst="roundRect">
            <a:avLst/>
          </a:prstGeom>
          <a:solidFill>
            <a:srgbClr val="E99FE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кепка">
            <a:extLst>
              <a:ext uri="{FF2B5EF4-FFF2-40B4-BE49-F238E27FC236}">
                <a16:creationId xmlns:a16="http://schemas.microsoft.com/office/drawing/2014/main" id="{59A1FF96-0959-0104-B7DD-28FD9AD7FD4E}"/>
              </a:ext>
            </a:extLst>
          </p:cNvPr>
          <p:cNvSpPr/>
          <p:nvPr/>
        </p:nvSpPr>
        <p:spPr>
          <a:xfrm>
            <a:off x="4041378" y="2391764"/>
            <a:ext cx="1874057" cy="2110501"/>
          </a:xfrm>
          <a:prstGeom prst="roundRect">
            <a:avLst/>
          </a:prstGeom>
          <a:solidFill>
            <a:srgbClr val="E99FE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машина">
            <a:extLst>
              <a:ext uri="{FF2B5EF4-FFF2-40B4-BE49-F238E27FC236}">
                <a16:creationId xmlns:a16="http://schemas.microsoft.com/office/drawing/2014/main" id="{40B16E80-7BA0-D1D9-7BEE-A8ACD5D9C7B2}"/>
              </a:ext>
            </a:extLst>
          </p:cNvPr>
          <p:cNvSpPr/>
          <p:nvPr/>
        </p:nvSpPr>
        <p:spPr>
          <a:xfrm>
            <a:off x="6065192" y="2373746"/>
            <a:ext cx="1874057" cy="2110501"/>
          </a:xfrm>
          <a:prstGeom prst="roundRect">
            <a:avLst/>
          </a:prstGeom>
          <a:solidFill>
            <a:srgbClr val="E99FE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арелка">
            <a:extLst>
              <a:ext uri="{FF2B5EF4-FFF2-40B4-BE49-F238E27FC236}">
                <a16:creationId xmlns:a16="http://schemas.microsoft.com/office/drawing/2014/main" id="{B66F0529-E988-75CF-2B15-81532C00F520}"/>
              </a:ext>
            </a:extLst>
          </p:cNvPr>
          <p:cNvSpPr/>
          <p:nvPr/>
        </p:nvSpPr>
        <p:spPr>
          <a:xfrm>
            <a:off x="8181508" y="2417889"/>
            <a:ext cx="1874057" cy="2110501"/>
          </a:xfrm>
          <a:prstGeom prst="roundRect">
            <a:avLst/>
          </a:prstGeom>
          <a:solidFill>
            <a:srgbClr val="E99FE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кошка">
            <a:extLst>
              <a:ext uri="{FF2B5EF4-FFF2-40B4-BE49-F238E27FC236}">
                <a16:creationId xmlns:a16="http://schemas.microsoft.com/office/drawing/2014/main" id="{903E712F-0A58-1FFD-1FA5-FA82AB498A83}"/>
              </a:ext>
            </a:extLst>
          </p:cNvPr>
          <p:cNvSpPr/>
          <p:nvPr/>
        </p:nvSpPr>
        <p:spPr>
          <a:xfrm>
            <a:off x="10245904" y="2454879"/>
            <a:ext cx="1874057" cy="2110501"/>
          </a:xfrm>
          <a:prstGeom prst="roundRect">
            <a:avLst/>
          </a:prstGeom>
          <a:solidFill>
            <a:srgbClr val="E99FEC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E3EE9539-A66D-EE11-32BF-F4AD702C8B7B}"/>
              </a:ext>
            </a:extLst>
          </p:cNvPr>
          <p:cNvGrpSpPr/>
          <p:nvPr/>
        </p:nvGrpSpPr>
        <p:grpSpPr>
          <a:xfrm>
            <a:off x="10634667" y="6224337"/>
            <a:ext cx="1219200" cy="479226"/>
            <a:chOff x="10603832" y="6224337"/>
            <a:chExt cx="1219200" cy="479226"/>
          </a:xfrm>
        </p:grpSpPr>
        <p:sp>
          <p:nvSpPr>
            <p:cNvPr id="18" name="Стрелка вправо 17">
              <a:extLst>
                <a:ext uri="{FF2B5EF4-FFF2-40B4-BE49-F238E27FC236}">
                  <a16:creationId xmlns:a16="http://schemas.microsoft.com/office/drawing/2014/main" id="{93E41E5B-07C3-05C8-3221-4F3DCB8164D3}"/>
                </a:ext>
              </a:extLst>
            </p:cNvPr>
            <p:cNvSpPr/>
            <p:nvPr/>
          </p:nvSpPr>
          <p:spPr>
            <a:xfrm>
              <a:off x="10603832" y="6224337"/>
              <a:ext cx="1219200" cy="479226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  <a:alpha val="19000"/>
                </a:schemeClr>
              </a:solidFill>
            </a:ln>
            <a:effectLst>
              <a:glow rad="365960">
                <a:schemeClr val="bg1">
                  <a:alpha val="64211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9542F41-1DB8-06B0-F557-96B1A69F5EA9}"/>
                </a:ext>
              </a:extLst>
            </p:cNvPr>
            <p:cNvSpPr txBox="1"/>
            <p:nvPr/>
          </p:nvSpPr>
          <p:spPr>
            <a:xfrm>
              <a:off x="10809715" y="6279284"/>
              <a:ext cx="1004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далее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0A4573F-B7D3-C316-86DB-2BEEFB7070C8}"/>
              </a:ext>
            </a:extLst>
          </p:cNvPr>
          <p:cNvGrpSpPr/>
          <p:nvPr/>
        </p:nvGrpSpPr>
        <p:grpSpPr>
          <a:xfrm>
            <a:off x="290979" y="6332261"/>
            <a:ext cx="1203158" cy="479228"/>
            <a:chOff x="290979" y="6332261"/>
            <a:chExt cx="1203158" cy="479228"/>
          </a:xfrm>
        </p:grpSpPr>
        <p:sp>
          <p:nvSpPr>
            <p:cNvPr id="21" name="Стрелка вправо 20">
              <a:extLst>
                <a:ext uri="{FF2B5EF4-FFF2-40B4-BE49-F238E27FC236}">
                  <a16:creationId xmlns:a16="http://schemas.microsoft.com/office/drawing/2014/main" id="{202ABEA4-5D09-26FE-5121-20B669B71A2F}"/>
                </a:ext>
              </a:extLst>
            </p:cNvPr>
            <p:cNvSpPr/>
            <p:nvPr/>
          </p:nvSpPr>
          <p:spPr>
            <a:xfrm rot="10800000">
              <a:off x="290979" y="6332261"/>
              <a:ext cx="1203158" cy="479228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glow rad="106498">
                <a:schemeClr val="bg1">
                  <a:alpha val="84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A0063B-B0BF-C829-877F-5358B36F6751}"/>
                </a:ext>
              </a:extLst>
            </p:cNvPr>
            <p:cNvSpPr txBox="1"/>
            <p:nvPr/>
          </p:nvSpPr>
          <p:spPr>
            <a:xfrm>
              <a:off x="645054" y="6362188"/>
              <a:ext cx="840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hlinkClick r:id="rId17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меню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707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BDDC8FF-E599-9287-5790-B65046CEC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"/>
                    </a14:imgEffect>
                    <a14:imgEffect>
                      <a14:colorTemperature colorTemp="6612"/>
                    </a14:imgEffect>
                    <a14:imgEffect>
                      <a14:saturation sat="55000"/>
                    </a14:imgEffect>
                    <a14:imgEffect>
                      <a14:brightnessContrast contras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91088A5-24B1-0BD7-A0A2-6C1403178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365125"/>
            <a:ext cx="2834898" cy="799341"/>
          </a:xfrm>
          <a:solidFill>
            <a:schemeClr val="lt1">
              <a:alpha val="54039"/>
            </a:schemeClr>
          </a:solidFill>
          <a:ln>
            <a:solidFill>
              <a:schemeClr val="bg1">
                <a:alpha val="0"/>
              </a:schemeClr>
            </a:solidFill>
          </a:ln>
          <a:effectLst>
            <a:glow rad="147385">
              <a:schemeClr val="bg1">
                <a:alpha val="42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ВНИМАНИЕ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09346E-F779-80DE-2B50-D4DB42D243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0419068" y="19878"/>
            <a:ext cx="725770" cy="55846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BAB79E0-4969-BE6B-82B6-003C1EAD7C28}"/>
              </a:ext>
            </a:extLst>
          </p:cNvPr>
          <p:cNvGrpSpPr/>
          <p:nvPr/>
        </p:nvGrpSpPr>
        <p:grpSpPr>
          <a:xfrm>
            <a:off x="290979" y="6332261"/>
            <a:ext cx="1203158" cy="479228"/>
            <a:chOff x="290979" y="6332261"/>
            <a:chExt cx="1203158" cy="479228"/>
          </a:xfrm>
        </p:grpSpPr>
        <p:sp>
          <p:nvSpPr>
            <p:cNvPr id="11" name="Стрелка вправо 10">
              <a:extLst>
                <a:ext uri="{FF2B5EF4-FFF2-40B4-BE49-F238E27FC236}">
                  <a16:creationId xmlns:a16="http://schemas.microsoft.com/office/drawing/2014/main" id="{F74CAD55-6608-F3E2-927E-0DC58A0222B1}"/>
                </a:ext>
              </a:extLst>
            </p:cNvPr>
            <p:cNvSpPr/>
            <p:nvPr/>
          </p:nvSpPr>
          <p:spPr>
            <a:xfrm rot="10800000">
              <a:off x="290979" y="6332261"/>
              <a:ext cx="1203158" cy="479228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glow rad="106498">
                <a:schemeClr val="bg1">
                  <a:alpha val="84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EBFC4D-F41C-57BE-D503-383E38EC3893}"/>
                </a:ext>
              </a:extLst>
            </p:cNvPr>
            <p:cNvSpPr txBox="1"/>
            <p:nvPr/>
          </p:nvSpPr>
          <p:spPr>
            <a:xfrm>
              <a:off x="645054" y="6362188"/>
              <a:ext cx="840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меню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2D14691-DFA3-A359-0B90-9778CA63F315}"/>
              </a:ext>
            </a:extLst>
          </p:cNvPr>
          <p:cNvSpPr/>
          <p:nvPr/>
        </p:nvSpPr>
        <p:spPr>
          <a:xfrm>
            <a:off x="3495833" y="2939985"/>
            <a:ext cx="1837030" cy="1715618"/>
          </a:xfrm>
          <a:prstGeom prst="rect">
            <a:avLst/>
          </a:prstGeom>
          <a:solidFill>
            <a:schemeClr val="accent1">
              <a:alpha val="0"/>
            </a:schemeClr>
          </a:solidFill>
          <a:ln w="1143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реугольник 14">
            <a:extLst>
              <a:ext uri="{FF2B5EF4-FFF2-40B4-BE49-F238E27FC236}">
                <a16:creationId xmlns:a16="http://schemas.microsoft.com/office/drawing/2014/main" id="{1A3120C1-32FD-B35F-8A9D-B94A2203990C}"/>
              </a:ext>
            </a:extLst>
          </p:cNvPr>
          <p:cNvSpPr/>
          <p:nvPr/>
        </p:nvSpPr>
        <p:spPr>
          <a:xfrm>
            <a:off x="1228562" y="2939984"/>
            <a:ext cx="1837030" cy="1704814"/>
          </a:xfrm>
          <a:prstGeom prst="triangle">
            <a:avLst/>
          </a:prstGeom>
          <a:solidFill>
            <a:schemeClr val="lt1">
              <a:alpha val="0"/>
            </a:schemeClr>
          </a:solidFill>
          <a:ln w="952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C81A7A6C-E7DF-687F-E8BC-30E2DDDCD0D6}"/>
              </a:ext>
            </a:extLst>
          </p:cNvPr>
          <p:cNvSpPr/>
          <p:nvPr/>
        </p:nvSpPr>
        <p:spPr>
          <a:xfrm>
            <a:off x="2147077" y="4046585"/>
            <a:ext cx="1837030" cy="1704814"/>
          </a:xfrm>
          <a:prstGeom prst="ellipse">
            <a:avLst/>
          </a:prstGeom>
          <a:solidFill>
            <a:schemeClr val="lt1">
              <a:alpha val="0"/>
            </a:schemeClr>
          </a:solidFill>
          <a:ln w="1079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6604404-60CC-3C03-B874-998D5FD759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36" b="89959" l="9752" r="89894">
                        <a14:foregroundMark x1="9929" y1="14344" x2="9752" y2="22131"/>
                        <a14:foregroundMark x1="9752" y1="22131" x2="10461" y2="23975"/>
                        <a14:foregroundMark x1="89007" y1="13730" x2="89894" y2="22131"/>
                        <a14:foregroundMark x1="89894" y1="22131" x2="88475" y2="2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3473" y="4182903"/>
            <a:ext cx="546317" cy="472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6D05A6F-F67E-C22D-8BBD-B8F295F6E59C}"/>
              </a:ext>
            </a:extLst>
          </p:cNvPr>
          <p:cNvSpPr txBox="1"/>
          <p:nvPr/>
        </p:nvSpPr>
        <p:spPr>
          <a:xfrm>
            <a:off x="3065592" y="1303938"/>
            <a:ext cx="6679329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74527"/>
            </a:schemeClr>
          </a:solidFill>
          <a:ln w="34925" cap="rnd">
            <a:solidFill>
              <a:schemeClr val="accent2">
                <a:lumMod val="75000"/>
                <a:alpha val="0"/>
              </a:schemeClr>
            </a:solidFill>
            <a:round/>
          </a:ln>
          <a:effectLst>
            <a:glow rad="127000">
              <a:schemeClr val="accent6">
                <a:lumMod val="75000"/>
                <a:alpha val="35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В каких фигурах бабочка?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B017989-76D6-CC8E-9251-C95A133C998A}"/>
              </a:ext>
            </a:extLst>
          </p:cNvPr>
          <p:cNvGrpSpPr/>
          <p:nvPr/>
        </p:nvGrpSpPr>
        <p:grpSpPr>
          <a:xfrm>
            <a:off x="7950631" y="2216258"/>
            <a:ext cx="1503335" cy="1425844"/>
            <a:chOff x="7950631" y="2216258"/>
            <a:chExt cx="1503335" cy="1425844"/>
          </a:xfrm>
        </p:grpSpPr>
        <p:sp>
          <p:nvSpPr>
            <p:cNvPr id="20" name="Скругленный прямоугольник 19">
              <a:extLst>
                <a:ext uri="{FF2B5EF4-FFF2-40B4-BE49-F238E27FC236}">
                  <a16:creationId xmlns:a16="http://schemas.microsoft.com/office/drawing/2014/main" id="{C9E844B9-4F9E-B718-6C58-B05859C9DAE0}"/>
                </a:ext>
              </a:extLst>
            </p:cNvPr>
            <p:cNvSpPr/>
            <p:nvPr/>
          </p:nvSpPr>
          <p:spPr>
            <a:xfrm>
              <a:off x="7950631" y="2216258"/>
              <a:ext cx="1503335" cy="142584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Треугольник 22">
              <a:extLst>
                <a:ext uri="{FF2B5EF4-FFF2-40B4-BE49-F238E27FC236}">
                  <a16:creationId xmlns:a16="http://schemas.microsoft.com/office/drawing/2014/main" id="{F213B839-265C-EAD1-34F4-7AD3F078B87E}"/>
                </a:ext>
              </a:extLst>
            </p:cNvPr>
            <p:cNvSpPr/>
            <p:nvPr/>
          </p:nvSpPr>
          <p:spPr>
            <a:xfrm>
              <a:off x="8350475" y="2570456"/>
              <a:ext cx="703643" cy="793015"/>
            </a:xfrm>
            <a:prstGeom prst="triangle">
              <a:avLst/>
            </a:prstGeom>
            <a:solidFill>
              <a:schemeClr val="lt1">
                <a:alpha val="0"/>
              </a:schemeClr>
            </a:solidFill>
            <a:ln w="9525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962973E-BDE7-D487-B036-0E22FF75E640}"/>
              </a:ext>
            </a:extLst>
          </p:cNvPr>
          <p:cNvGrpSpPr/>
          <p:nvPr/>
        </p:nvGrpSpPr>
        <p:grpSpPr>
          <a:xfrm>
            <a:off x="7950631" y="3706331"/>
            <a:ext cx="1503335" cy="1425844"/>
            <a:chOff x="7950631" y="3706331"/>
            <a:chExt cx="1503335" cy="1425844"/>
          </a:xfrm>
        </p:grpSpPr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D0292734-6476-97CC-DC40-FF5615A36903}"/>
                </a:ext>
              </a:extLst>
            </p:cNvPr>
            <p:cNvSpPr/>
            <p:nvPr/>
          </p:nvSpPr>
          <p:spPr>
            <a:xfrm>
              <a:off x="7950631" y="3706331"/>
              <a:ext cx="1503335" cy="142584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Треугольник 23">
              <a:extLst>
                <a:ext uri="{FF2B5EF4-FFF2-40B4-BE49-F238E27FC236}">
                  <a16:creationId xmlns:a16="http://schemas.microsoft.com/office/drawing/2014/main" id="{F8B6FADE-D524-5239-1BE1-2C4F07CDEA21}"/>
                </a:ext>
              </a:extLst>
            </p:cNvPr>
            <p:cNvSpPr/>
            <p:nvPr/>
          </p:nvSpPr>
          <p:spPr>
            <a:xfrm>
              <a:off x="8136843" y="4182903"/>
              <a:ext cx="427264" cy="533988"/>
            </a:xfrm>
            <a:prstGeom prst="triangle">
              <a:avLst/>
            </a:prstGeom>
            <a:solidFill>
              <a:schemeClr val="lt1">
                <a:alpha val="0"/>
              </a:schemeClr>
            </a:solidFill>
            <a:ln w="9525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C871275A-0963-D698-30C8-C2CFE5F4876C}"/>
                </a:ext>
              </a:extLst>
            </p:cNvPr>
            <p:cNvSpPr/>
            <p:nvPr/>
          </p:nvSpPr>
          <p:spPr>
            <a:xfrm>
              <a:off x="8715603" y="4126513"/>
              <a:ext cx="586867" cy="584776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1143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31CDDD6-D84B-D48E-C416-0E591F97B584}"/>
              </a:ext>
            </a:extLst>
          </p:cNvPr>
          <p:cNvGrpSpPr/>
          <p:nvPr/>
        </p:nvGrpSpPr>
        <p:grpSpPr>
          <a:xfrm>
            <a:off x="7950630" y="5196404"/>
            <a:ext cx="1503335" cy="1425844"/>
            <a:chOff x="7950630" y="5196404"/>
            <a:chExt cx="1503335" cy="1425844"/>
          </a:xfrm>
        </p:grpSpPr>
        <p:sp>
          <p:nvSpPr>
            <p:cNvPr id="22" name="Скругленный прямоугольник 21">
              <a:extLst>
                <a:ext uri="{FF2B5EF4-FFF2-40B4-BE49-F238E27FC236}">
                  <a16:creationId xmlns:a16="http://schemas.microsoft.com/office/drawing/2014/main" id="{AC23DA0C-44CC-EE9C-4D8B-5908B4981536}"/>
                </a:ext>
              </a:extLst>
            </p:cNvPr>
            <p:cNvSpPr/>
            <p:nvPr/>
          </p:nvSpPr>
          <p:spPr>
            <a:xfrm>
              <a:off x="7950630" y="5196404"/>
              <a:ext cx="1503335" cy="142584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Треугольник 26">
              <a:extLst>
                <a:ext uri="{FF2B5EF4-FFF2-40B4-BE49-F238E27FC236}">
                  <a16:creationId xmlns:a16="http://schemas.microsoft.com/office/drawing/2014/main" id="{673C070D-58D6-9728-6D12-4CCFF54BA4F4}"/>
                </a:ext>
              </a:extLst>
            </p:cNvPr>
            <p:cNvSpPr/>
            <p:nvPr/>
          </p:nvSpPr>
          <p:spPr>
            <a:xfrm>
              <a:off x="8136843" y="5642332"/>
              <a:ext cx="427264" cy="533988"/>
            </a:xfrm>
            <a:prstGeom prst="triangle">
              <a:avLst/>
            </a:prstGeom>
            <a:solidFill>
              <a:schemeClr val="lt1">
                <a:alpha val="0"/>
              </a:schemeClr>
            </a:solidFill>
            <a:ln w="9525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3CDF3AA9-1C54-682F-7489-3C651326A5E2}"/>
                </a:ext>
              </a:extLst>
            </p:cNvPr>
            <p:cNvSpPr/>
            <p:nvPr/>
          </p:nvSpPr>
          <p:spPr>
            <a:xfrm>
              <a:off x="8715603" y="5642332"/>
              <a:ext cx="660568" cy="584775"/>
            </a:xfrm>
            <a:prstGeom prst="ellipse">
              <a:avLst/>
            </a:prstGeom>
            <a:solidFill>
              <a:schemeClr val="lt1">
                <a:alpha val="0"/>
              </a:schemeClr>
            </a:solidFill>
            <a:ln w="1079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33" name="правильный ответ">
            <a:extLst>
              <a:ext uri="{FF2B5EF4-FFF2-40B4-BE49-F238E27FC236}">
                <a16:creationId xmlns:a16="http://schemas.microsoft.com/office/drawing/2014/main" id="{54CECF1F-819B-8873-0EFC-332FF1B6A6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8414" y="4911427"/>
            <a:ext cx="2174378" cy="1821042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D2ABEDB-8397-B4E9-8EF2-B9F1D789F142}"/>
              </a:ext>
            </a:extLst>
          </p:cNvPr>
          <p:cNvGrpSpPr/>
          <p:nvPr/>
        </p:nvGrpSpPr>
        <p:grpSpPr>
          <a:xfrm>
            <a:off x="10634667" y="6224337"/>
            <a:ext cx="1219200" cy="479226"/>
            <a:chOff x="10603832" y="6224337"/>
            <a:chExt cx="1219200" cy="479226"/>
          </a:xfrm>
        </p:grpSpPr>
        <p:sp>
          <p:nvSpPr>
            <p:cNvPr id="35" name="Стрелка вправо 34">
              <a:extLst>
                <a:ext uri="{FF2B5EF4-FFF2-40B4-BE49-F238E27FC236}">
                  <a16:creationId xmlns:a16="http://schemas.microsoft.com/office/drawing/2014/main" id="{1E6B0A9B-7453-362E-003B-4550BDB7A29C}"/>
                </a:ext>
              </a:extLst>
            </p:cNvPr>
            <p:cNvSpPr/>
            <p:nvPr/>
          </p:nvSpPr>
          <p:spPr>
            <a:xfrm>
              <a:off x="10603832" y="6224337"/>
              <a:ext cx="1219200" cy="479226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  <a:alpha val="19000"/>
                </a:schemeClr>
              </a:solidFill>
            </a:ln>
            <a:effectLst>
              <a:glow rad="365960">
                <a:schemeClr val="bg1">
                  <a:alpha val="64211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F1473C9-264E-96A2-8257-B2C777AEB663}"/>
                </a:ext>
              </a:extLst>
            </p:cNvPr>
            <p:cNvSpPr txBox="1"/>
            <p:nvPr/>
          </p:nvSpPr>
          <p:spPr>
            <a:xfrm>
              <a:off x="10809715" y="6279284"/>
              <a:ext cx="1004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далее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717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BDDC8FF-E599-9287-5790-B65046CEC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"/>
                    </a14:imgEffect>
                    <a14:imgEffect>
                      <a14:colorTemperature colorTemp="6612"/>
                    </a14:imgEffect>
                    <a14:imgEffect>
                      <a14:saturation sat="55000"/>
                    </a14:imgEffect>
                    <a14:imgEffect>
                      <a14:brightnessContrast contras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91088A5-24B1-0BD7-A0A2-6C1403178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365125"/>
            <a:ext cx="2834898" cy="799341"/>
          </a:xfrm>
          <a:solidFill>
            <a:schemeClr val="lt1">
              <a:alpha val="54039"/>
            </a:schemeClr>
          </a:solidFill>
          <a:ln>
            <a:solidFill>
              <a:schemeClr val="bg1">
                <a:alpha val="0"/>
              </a:schemeClr>
            </a:solidFill>
          </a:ln>
          <a:effectLst>
            <a:glow rad="147385">
              <a:schemeClr val="bg1">
                <a:alpha val="42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ВНИМАНИЕ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09346E-F779-80DE-2B50-D4DB42D243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0419068" y="19878"/>
            <a:ext cx="725770" cy="55846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BAB79E0-4969-BE6B-82B6-003C1EAD7C28}"/>
              </a:ext>
            </a:extLst>
          </p:cNvPr>
          <p:cNvGrpSpPr/>
          <p:nvPr/>
        </p:nvGrpSpPr>
        <p:grpSpPr>
          <a:xfrm>
            <a:off x="290979" y="6332261"/>
            <a:ext cx="1203158" cy="479228"/>
            <a:chOff x="290979" y="6332261"/>
            <a:chExt cx="1203158" cy="479228"/>
          </a:xfrm>
        </p:grpSpPr>
        <p:sp>
          <p:nvSpPr>
            <p:cNvPr id="11" name="Стрелка вправо 10">
              <a:extLst>
                <a:ext uri="{FF2B5EF4-FFF2-40B4-BE49-F238E27FC236}">
                  <a16:creationId xmlns:a16="http://schemas.microsoft.com/office/drawing/2014/main" id="{F74CAD55-6608-F3E2-927E-0DC58A0222B1}"/>
                </a:ext>
              </a:extLst>
            </p:cNvPr>
            <p:cNvSpPr/>
            <p:nvPr/>
          </p:nvSpPr>
          <p:spPr>
            <a:xfrm rot="10800000">
              <a:off x="290979" y="6332261"/>
              <a:ext cx="1203158" cy="479228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glow rad="106498">
                <a:schemeClr val="bg1">
                  <a:alpha val="84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EBFC4D-F41C-57BE-D503-383E38EC3893}"/>
                </a:ext>
              </a:extLst>
            </p:cNvPr>
            <p:cNvSpPr txBox="1"/>
            <p:nvPr/>
          </p:nvSpPr>
          <p:spPr>
            <a:xfrm>
              <a:off x="645054" y="6362188"/>
              <a:ext cx="840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меню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Треугольник 14">
            <a:extLst>
              <a:ext uri="{FF2B5EF4-FFF2-40B4-BE49-F238E27FC236}">
                <a16:creationId xmlns:a16="http://schemas.microsoft.com/office/drawing/2014/main" id="{1A3120C1-32FD-B35F-8A9D-B94A2203990C}"/>
              </a:ext>
            </a:extLst>
          </p:cNvPr>
          <p:cNvSpPr/>
          <p:nvPr/>
        </p:nvSpPr>
        <p:spPr>
          <a:xfrm>
            <a:off x="2682664" y="2375349"/>
            <a:ext cx="1837030" cy="1704814"/>
          </a:xfrm>
          <a:prstGeom prst="triangle">
            <a:avLst/>
          </a:prstGeom>
          <a:solidFill>
            <a:schemeClr val="lt1">
              <a:alpha val="0"/>
            </a:schemeClr>
          </a:solidFill>
          <a:ln w="952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C81A7A6C-E7DF-687F-E8BC-30E2DDDCD0D6}"/>
              </a:ext>
            </a:extLst>
          </p:cNvPr>
          <p:cNvSpPr/>
          <p:nvPr/>
        </p:nvSpPr>
        <p:spPr>
          <a:xfrm>
            <a:off x="2331582" y="3847712"/>
            <a:ext cx="1837030" cy="1704814"/>
          </a:xfrm>
          <a:prstGeom prst="ellipse">
            <a:avLst/>
          </a:prstGeom>
          <a:solidFill>
            <a:schemeClr val="lt1">
              <a:alpha val="0"/>
            </a:schemeClr>
          </a:solidFill>
          <a:ln w="10795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6604404-60CC-3C03-B874-998D5FD759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36" b="89959" l="9752" r="89894">
                        <a14:foregroundMark x1="9929" y1="14344" x2="9752" y2="22131"/>
                        <a14:foregroundMark x1="9752" y1="22131" x2="10461" y2="23975"/>
                        <a14:foregroundMark x1="89007" y1="13730" x2="89894" y2="22131"/>
                        <a14:foregroundMark x1="89894" y1="22131" x2="88475" y2="2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0717" y="4311077"/>
            <a:ext cx="546317" cy="472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6D05A6F-F67E-C22D-8BBD-B8F295F6E59C}"/>
              </a:ext>
            </a:extLst>
          </p:cNvPr>
          <p:cNvSpPr txBox="1"/>
          <p:nvPr/>
        </p:nvSpPr>
        <p:spPr>
          <a:xfrm>
            <a:off x="3065592" y="1303938"/>
            <a:ext cx="6679329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74527"/>
            </a:schemeClr>
          </a:solidFill>
          <a:ln w="34925" cap="rnd">
            <a:solidFill>
              <a:schemeClr val="accent2">
                <a:lumMod val="75000"/>
                <a:alpha val="0"/>
              </a:schemeClr>
            </a:solidFill>
            <a:round/>
          </a:ln>
          <a:effectLst>
            <a:glow rad="127000">
              <a:schemeClr val="accent6">
                <a:lumMod val="75000"/>
                <a:alpha val="35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В каких фигурах бабочка?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D2ABEDB-8397-B4E9-8EF2-B9F1D789F142}"/>
              </a:ext>
            </a:extLst>
          </p:cNvPr>
          <p:cNvGrpSpPr/>
          <p:nvPr/>
        </p:nvGrpSpPr>
        <p:grpSpPr>
          <a:xfrm>
            <a:off x="10634667" y="6224337"/>
            <a:ext cx="1219200" cy="479226"/>
            <a:chOff x="10603832" y="6224337"/>
            <a:chExt cx="1219200" cy="479226"/>
          </a:xfrm>
        </p:grpSpPr>
        <p:sp>
          <p:nvSpPr>
            <p:cNvPr id="35" name="Стрелка вправо 34">
              <a:extLst>
                <a:ext uri="{FF2B5EF4-FFF2-40B4-BE49-F238E27FC236}">
                  <a16:creationId xmlns:a16="http://schemas.microsoft.com/office/drawing/2014/main" id="{1E6B0A9B-7453-362E-003B-4550BDB7A29C}"/>
                </a:ext>
              </a:extLst>
            </p:cNvPr>
            <p:cNvSpPr/>
            <p:nvPr/>
          </p:nvSpPr>
          <p:spPr>
            <a:xfrm>
              <a:off x="10603832" y="6224337"/>
              <a:ext cx="1219200" cy="479226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  <a:alpha val="19000"/>
                </a:schemeClr>
              </a:solidFill>
            </a:ln>
            <a:effectLst>
              <a:glow rad="365960">
                <a:schemeClr val="bg1">
                  <a:alpha val="64211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F1473C9-264E-96A2-8257-B2C777AEB663}"/>
                </a:ext>
              </a:extLst>
            </p:cNvPr>
            <p:cNvSpPr txBox="1"/>
            <p:nvPr/>
          </p:nvSpPr>
          <p:spPr>
            <a:xfrm>
              <a:off x="10809715" y="6279284"/>
              <a:ext cx="1004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далее</a:t>
              </a: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63BC06-9690-C13B-DC89-F3218A68CB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1048759" y="19878"/>
            <a:ext cx="725770" cy="558460"/>
          </a:xfrm>
          <a:prstGeom prst="rect">
            <a:avLst/>
          </a:prstGeom>
        </p:spPr>
      </p:pic>
      <p:sp>
        <p:nvSpPr>
          <p:cNvPr id="3" name="Треугольник 2">
            <a:extLst>
              <a:ext uri="{FF2B5EF4-FFF2-40B4-BE49-F238E27FC236}">
                <a16:creationId xmlns:a16="http://schemas.microsoft.com/office/drawing/2014/main" id="{385E84BC-B75A-DBA1-DF24-AA908D6BE074}"/>
              </a:ext>
            </a:extLst>
          </p:cNvPr>
          <p:cNvSpPr/>
          <p:nvPr/>
        </p:nvSpPr>
        <p:spPr>
          <a:xfrm>
            <a:off x="1534629" y="2601791"/>
            <a:ext cx="1837030" cy="1704814"/>
          </a:xfrm>
          <a:prstGeom prst="triangle">
            <a:avLst/>
          </a:prstGeom>
          <a:solidFill>
            <a:schemeClr val="lt1">
              <a:alpha val="0"/>
            </a:schemeClr>
          </a:solidFill>
          <a:ln w="952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FDAEDB1F-1458-FCE6-8497-A15A52191C68}"/>
              </a:ext>
            </a:extLst>
          </p:cNvPr>
          <p:cNvGrpSpPr/>
          <p:nvPr/>
        </p:nvGrpSpPr>
        <p:grpSpPr>
          <a:xfrm>
            <a:off x="7950631" y="2216258"/>
            <a:ext cx="1503335" cy="1425844"/>
            <a:chOff x="7950631" y="2216258"/>
            <a:chExt cx="1503335" cy="1425844"/>
          </a:xfrm>
        </p:grpSpPr>
        <p:sp>
          <p:nvSpPr>
            <p:cNvPr id="20" name="Скругленный прямоугольник 19">
              <a:extLst>
                <a:ext uri="{FF2B5EF4-FFF2-40B4-BE49-F238E27FC236}">
                  <a16:creationId xmlns:a16="http://schemas.microsoft.com/office/drawing/2014/main" id="{C9E844B9-4F9E-B718-6C58-B05859C9DAE0}"/>
                </a:ext>
              </a:extLst>
            </p:cNvPr>
            <p:cNvSpPr/>
            <p:nvPr/>
          </p:nvSpPr>
          <p:spPr>
            <a:xfrm>
              <a:off x="7950631" y="2216258"/>
              <a:ext cx="1503335" cy="142584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Треугольник 3">
              <a:extLst>
                <a:ext uri="{FF2B5EF4-FFF2-40B4-BE49-F238E27FC236}">
                  <a16:creationId xmlns:a16="http://schemas.microsoft.com/office/drawing/2014/main" id="{D6F45C97-ED5D-A816-2E65-72C171AD79B5}"/>
                </a:ext>
              </a:extLst>
            </p:cNvPr>
            <p:cNvSpPr/>
            <p:nvPr/>
          </p:nvSpPr>
          <p:spPr>
            <a:xfrm>
              <a:off x="8095312" y="2774552"/>
              <a:ext cx="558759" cy="512004"/>
            </a:xfrm>
            <a:prstGeom prst="triangle">
              <a:avLst/>
            </a:prstGeom>
            <a:solidFill>
              <a:schemeClr val="lt1">
                <a:alpha val="0"/>
              </a:schemeClr>
            </a:solidFill>
            <a:ln w="952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CEFD1F56-10D0-357C-3E3C-4B08F046E9F9}"/>
                </a:ext>
              </a:extLst>
            </p:cNvPr>
            <p:cNvSpPr/>
            <p:nvPr/>
          </p:nvSpPr>
          <p:spPr>
            <a:xfrm>
              <a:off x="8762632" y="2762235"/>
              <a:ext cx="558759" cy="536638"/>
            </a:xfrm>
            <a:prstGeom prst="ellipse">
              <a:avLst/>
            </a:prstGeom>
            <a:solidFill>
              <a:schemeClr val="lt1">
                <a:alpha val="0"/>
              </a:schemeClr>
            </a:solidFill>
            <a:ln w="107950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33837984-914E-94A0-7703-9969D103756F}"/>
              </a:ext>
            </a:extLst>
          </p:cNvPr>
          <p:cNvGrpSpPr/>
          <p:nvPr/>
        </p:nvGrpSpPr>
        <p:grpSpPr>
          <a:xfrm>
            <a:off x="7950631" y="3706331"/>
            <a:ext cx="1503335" cy="1425844"/>
            <a:chOff x="7950631" y="3706331"/>
            <a:chExt cx="1503335" cy="1425844"/>
          </a:xfrm>
        </p:grpSpPr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D0292734-6476-97CC-DC40-FF5615A36903}"/>
                </a:ext>
              </a:extLst>
            </p:cNvPr>
            <p:cNvSpPr/>
            <p:nvPr/>
          </p:nvSpPr>
          <p:spPr>
            <a:xfrm>
              <a:off x="7950631" y="3706331"/>
              <a:ext cx="1503335" cy="142584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21ACF34C-007B-632C-9E81-97B90D52E5A0}"/>
                </a:ext>
              </a:extLst>
            </p:cNvPr>
            <p:cNvSpPr/>
            <p:nvPr/>
          </p:nvSpPr>
          <p:spPr>
            <a:xfrm>
              <a:off x="8422917" y="4129440"/>
              <a:ext cx="558759" cy="536638"/>
            </a:xfrm>
            <a:prstGeom prst="ellipse">
              <a:avLst/>
            </a:prstGeom>
            <a:solidFill>
              <a:schemeClr val="lt1">
                <a:alpha val="0"/>
              </a:schemeClr>
            </a:solidFill>
            <a:ln w="107950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971E5467-7CA4-8931-BAAB-897240C3E229}"/>
              </a:ext>
            </a:extLst>
          </p:cNvPr>
          <p:cNvGrpSpPr/>
          <p:nvPr/>
        </p:nvGrpSpPr>
        <p:grpSpPr>
          <a:xfrm>
            <a:off x="7950630" y="5196404"/>
            <a:ext cx="1503335" cy="1425844"/>
            <a:chOff x="7950630" y="5196404"/>
            <a:chExt cx="1503335" cy="1425844"/>
          </a:xfrm>
        </p:grpSpPr>
        <p:sp>
          <p:nvSpPr>
            <p:cNvPr id="22" name="Скругленный прямоугольник 21">
              <a:extLst>
                <a:ext uri="{FF2B5EF4-FFF2-40B4-BE49-F238E27FC236}">
                  <a16:creationId xmlns:a16="http://schemas.microsoft.com/office/drawing/2014/main" id="{AC23DA0C-44CC-EE9C-4D8B-5908B4981536}"/>
                </a:ext>
              </a:extLst>
            </p:cNvPr>
            <p:cNvSpPr/>
            <p:nvPr/>
          </p:nvSpPr>
          <p:spPr>
            <a:xfrm>
              <a:off x="7950630" y="5196404"/>
              <a:ext cx="1503335" cy="142584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Треугольник 16">
              <a:extLst>
                <a:ext uri="{FF2B5EF4-FFF2-40B4-BE49-F238E27FC236}">
                  <a16:creationId xmlns:a16="http://schemas.microsoft.com/office/drawing/2014/main" id="{0B54AC8C-796B-8817-1791-BD3B325EC09C}"/>
                </a:ext>
              </a:extLst>
            </p:cNvPr>
            <p:cNvSpPr/>
            <p:nvPr/>
          </p:nvSpPr>
          <p:spPr>
            <a:xfrm>
              <a:off x="8049637" y="5681403"/>
              <a:ext cx="604434" cy="569686"/>
            </a:xfrm>
            <a:prstGeom prst="triangle">
              <a:avLst/>
            </a:prstGeom>
            <a:solidFill>
              <a:schemeClr val="lt1">
                <a:alpha val="0"/>
              </a:schemeClr>
            </a:solidFill>
            <a:ln w="9525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Треугольник 25">
              <a:extLst>
                <a:ext uri="{FF2B5EF4-FFF2-40B4-BE49-F238E27FC236}">
                  <a16:creationId xmlns:a16="http://schemas.microsoft.com/office/drawing/2014/main" id="{F090F5B9-C9F8-8726-B857-0154CB872C81}"/>
                </a:ext>
              </a:extLst>
            </p:cNvPr>
            <p:cNvSpPr/>
            <p:nvPr/>
          </p:nvSpPr>
          <p:spPr>
            <a:xfrm>
              <a:off x="8824714" y="5651916"/>
              <a:ext cx="513423" cy="627368"/>
            </a:xfrm>
            <a:prstGeom prst="triangle">
              <a:avLst/>
            </a:prstGeom>
            <a:solidFill>
              <a:schemeClr val="lt1">
                <a:alpha val="0"/>
              </a:schemeClr>
            </a:solidFill>
            <a:ln w="952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39" name="правильный ответ">
            <a:extLst>
              <a:ext uri="{FF2B5EF4-FFF2-40B4-BE49-F238E27FC236}">
                <a16:creationId xmlns:a16="http://schemas.microsoft.com/office/drawing/2014/main" id="{60109C37-D9DE-8FFF-0CBF-F850B40740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3201" y="3443015"/>
            <a:ext cx="2174378" cy="182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5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BDDC8FF-E599-9287-5790-B65046CEC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"/>
                    </a14:imgEffect>
                    <a14:imgEffect>
                      <a14:colorTemperature colorTemp="6612"/>
                    </a14:imgEffect>
                    <a14:imgEffect>
                      <a14:saturation sat="55000"/>
                    </a14:imgEffect>
                    <a14:imgEffect>
                      <a14:brightnessContrast contras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9878"/>
            <a:ext cx="12192000" cy="6858000"/>
          </a:xfr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91088A5-24B1-0BD7-A0A2-6C1403178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365125"/>
            <a:ext cx="2834898" cy="799341"/>
          </a:xfrm>
          <a:solidFill>
            <a:schemeClr val="lt1">
              <a:alpha val="54039"/>
            </a:schemeClr>
          </a:solidFill>
          <a:ln>
            <a:solidFill>
              <a:schemeClr val="bg1">
                <a:alpha val="0"/>
              </a:schemeClr>
            </a:solidFill>
          </a:ln>
          <a:effectLst>
            <a:glow rad="147385">
              <a:schemeClr val="bg1">
                <a:alpha val="42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ВНИМАНИЕ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09346E-F779-80DE-2B50-D4DB42D243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0419068" y="19878"/>
            <a:ext cx="725770" cy="55846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BAB79E0-4969-BE6B-82B6-003C1EAD7C28}"/>
              </a:ext>
            </a:extLst>
          </p:cNvPr>
          <p:cNvGrpSpPr/>
          <p:nvPr/>
        </p:nvGrpSpPr>
        <p:grpSpPr>
          <a:xfrm>
            <a:off x="347214" y="6358894"/>
            <a:ext cx="1203158" cy="479228"/>
            <a:chOff x="290979" y="6332261"/>
            <a:chExt cx="1203158" cy="479228"/>
          </a:xfrm>
        </p:grpSpPr>
        <p:sp>
          <p:nvSpPr>
            <p:cNvPr id="11" name="Стрелка вправо 10">
              <a:extLst>
                <a:ext uri="{FF2B5EF4-FFF2-40B4-BE49-F238E27FC236}">
                  <a16:creationId xmlns:a16="http://schemas.microsoft.com/office/drawing/2014/main" id="{F74CAD55-6608-F3E2-927E-0DC58A0222B1}"/>
                </a:ext>
              </a:extLst>
            </p:cNvPr>
            <p:cNvSpPr/>
            <p:nvPr/>
          </p:nvSpPr>
          <p:spPr>
            <a:xfrm rot="10800000">
              <a:off x="290979" y="6332261"/>
              <a:ext cx="1203158" cy="479228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glow rad="106498">
                <a:schemeClr val="bg1">
                  <a:alpha val="84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EBFC4D-F41C-57BE-D503-383E38EC3893}"/>
                </a:ext>
              </a:extLst>
            </p:cNvPr>
            <p:cNvSpPr txBox="1"/>
            <p:nvPr/>
          </p:nvSpPr>
          <p:spPr>
            <a:xfrm>
              <a:off x="645054" y="6362188"/>
              <a:ext cx="840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меню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Треугольник 14">
            <a:extLst>
              <a:ext uri="{FF2B5EF4-FFF2-40B4-BE49-F238E27FC236}">
                <a16:creationId xmlns:a16="http://schemas.microsoft.com/office/drawing/2014/main" id="{1A3120C1-32FD-B35F-8A9D-B94A2203990C}"/>
              </a:ext>
            </a:extLst>
          </p:cNvPr>
          <p:cNvSpPr/>
          <p:nvPr/>
        </p:nvSpPr>
        <p:spPr>
          <a:xfrm>
            <a:off x="2406899" y="2590054"/>
            <a:ext cx="2637401" cy="2104349"/>
          </a:xfrm>
          <a:prstGeom prst="triangle">
            <a:avLst/>
          </a:prstGeom>
          <a:solidFill>
            <a:schemeClr val="lt1">
              <a:alpha val="0"/>
            </a:schemeClr>
          </a:solidFill>
          <a:ln w="952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D05A6F-F67E-C22D-8BBD-B8F295F6E59C}"/>
              </a:ext>
            </a:extLst>
          </p:cNvPr>
          <p:cNvSpPr txBox="1"/>
          <p:nvPr/>
        </p:nvSpPr>
        <p:spPr>
          <a:xfrm>
            <a:off x="3065592" y="1303938"/>
            <a:ext cx="6679329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74527"/>
            </a:schemeClr>
          </a:solidFill>
          <a:ln w="34925" cap="rnd">
            <a:solidFill>
              <a:schemeClr val="accent2">
                <a:lumMod val="75000"/>
                <a:alpha val="0"/>
              </a:schemeClr>
            </a:solidFill>
            <a:round/>
          </a:ln>
          <a:effectLst>
            <a:glow rad="127000">
              <a:schemeClr val="accent6">
                <a:lumMod val="75000"/>
                <a:alpha val="35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В каких фигурах бабочка?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D2ABEDB-8397-B4E9-8EF2-B9F1D789F142}"/>
              </a:ext>
            </a:extLst>
          </p:cNvPr>
          <p:cNvGrpSpPr/>
          <p:nvPr/>
        </p:nvGrpSpPr>
        <p:grpSpPr>
          <a:xfrm>
            <a:off x="10634667" y="6224337"/>
            <a:ext cx="1219200" cy="479226"/>
            <a:chOff x="10603832" y="6224337"/>
            <a:chExt cx="1219200" cy="479226"/>
          </a:xfrm>
        </p:grpSpPr>
        <p:sp>
          <p:nvSpPr>
            <p:cNvPr id="35" name="Стрелка вправо 34">
              <a:extLst>
                <a:ext uri="{FF2B5EF4-FFF2-40B4-BE49-F238E27FC236}">
                  <a16:creationId xmlns:a16="http://schemas.microsoft.com/office/drawing/2014/main" id="{1E6B0A9B-7453-362E-003B-4550BDB7A29C}"/>
                </a:ext>
              </a:extLst>
            </p:cNvPr>
            <p:cNvSpPr/>
            <p:nvPr/>
          </p:nvSpPr>
          <p:spPr>
            <a:xfrm>
              <a:off x="10603832" y="6224337"/>
              <a:ext cx="1219200" cy="479226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  <a:alpha val="19000"/>
                </a:schemeClr>
              </a:solidFill>
            </a:ln>
            <a:effectLst>
              <a:glow rad="365960">
                <a:schemeClr val="bg1">
                  <a:alpha val="64211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F1473C9-264E-96A2-8257-B2C777AEB663}"/>
                </a:ext>
              </a:extLst>
            </p:cNvPr>
            <p:cNvSpPr txBox="1"/>
            <p:nvPr/>
          </p:nvSpPr>
          <p:spPr>
            <a:xfrm>
              <a:off x="10809715" y="6279284"/>
              <a:ext cx="1004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далее</a:t>
              </a: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63BC06-9690-C13B-DC89-F3218A68CB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1048759" y="19878"/>
            <a:ext cx="725770" cy="558460"/>
          </a:xfrm>
          <a:prstGeom prst="rect">
            <a:avLst/>
          </a:prstGeom>
        </p:spPr>
      </p:pic>
      <p:sp>
        <p:nvSpPr>
          <p:cNvPr id="3" name="Треугольник 2">
            <a:extLst>
              <a:ext uri="{FF2B5EF4-FFF2-40B4-BE49-F238E27FC236}">
                <a16:creationId xmlns:a16="http://schemas.microsoft.com/office/drawing/2014/main" id="{385E84BC-B75A-DBA1-DF24-AA908D6BE074}"/>
              </a:ext>
            </a:extLst>
          </p:cNvPr>
          <p:cNvSpPr/>
          <p:nvPr/>
        </p:nvSpPr>
        <p:spPr>
          <a:xfrm>
            <a:off x="1073138" y="2589927"/>
            <a:ext cx="2450399" cy="2104349"/>
          </a:xfrm>
          <a:prstGeom prst="triangle">
            <a:avLst/>
          </a:prstGeom>
          <a:solidFill>
            <a:schemeClr val="lt1">
              <a:alpha val="0"/>
            </a:schemeClr>
          </a:solidFill>
          <a:ln w="952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E83031A-E4CC-874D-D857-2ACEE08984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1620380" y="19878"/>
            <a:ext cx="725770" cy="558460"/>
          </a:xfrm>
          <a:prstGeom prst="rect">
            <a:avLst/>
          </a:prstGeom>
        </p:spPr>
      </p:pic>
      <p:sp>
        <p:nvSpPr>
          <p:cNvPr id="16" name="Треугольник 15">
            <a:extLst>
              <a:ext uri="{FF2B5EF4-FFF2-40B4-BE49-F238E27FC236}">
                <a16:creationId xmlns:a16="http://schemas.microsoft.com/office/drawing/2014/main" id="{BB1379C9-6354-0841-B425-9CCC8413A276}"/>
              </a:ext>
            </a:extLst>
          </p:cNvPr>
          <p:cNvSpPr/>
          <p:nvPr/>
        </p:nvSpPr>
        <p:spPr>
          <a:xfrm>
            <a:off x="2023285" y="3808455"/>
            <a:ext cx="1837030" cy="1704814"/>
          </a:xfrm>
          <a:prstGeom prst="triangle">
            <a:avLst/>
          </a:prstGeom>
          <a:solidFill>
            <a:schemeClr val="lt1">
              <a:alpha val="0"/>
            </a:schemeClr>
          </a:solidFill>
          <a:ln w="952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6604404-60CC-3C03-B874-998D5FD759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36" b="89959" l="9752" r="89894">
                        <a14:foregroundMark x1="9929" y1="14344" x2="9752" y2="22131"/>
                        <a14:foregroundMark x1="9752" y1="22131" x2="10461" y2="23975"/>
                        <a14:foregroundMark x1="89007" y1="13730" x2="89894" y2="22131"/>
                        <a14:foregroundMark x1="89894" y1="22131" x2="88475" y2="24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0487" y="4241248"/>
            <a:ext cx="546317" cy="4727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EA56EE8-598D-B3A6-0909-4F4E18068C85}"/>
              </a:ext>
            </a:extLst>
          </p:cNvPr>
          <p:cNvGrpSpPr/>
          <p:nvPr/>
        </p:nvGrpSpPr>
        <p:grpSpPr>
          <a:xfrm>
            <a:off x="7950631" y="3706331"/>
            <a:ext cx="1503335" cy="1425844"/>
            <a:chOff x="7950631" y="3706331"/>
            <a:chExt cx="1503335" cy="1425844"/>
          </a:xfrm>
        </p:grpSpPr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D0292734-6476-97CC-DC40-FF5615A36903}"/>
                </a:ext>
              </a:extLst>
            </p:cNvPr>
            <p:cNvSpPr/>
            <p:nvPr/>
          </p:nvSpPr>
          <p:spPr>
            <a:xfrm>
              <a:off x="7950631" y="3706331"/>
              <a:ext cx="1503335" cy="142584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Треугольник 22">
              <a:extLst>
                <a:ext uri="{FF2B5EF4-FFF2-40B4-BE49-F238E27FC236}">
                  <a16:creationId xmlns:a16="http://schemas.microsoft.com/office/drawing/2014/main" id="{18598DC3-34BC-33A2-638B-94D917FD5DFC}"/>
                </a:ext>
              </a:extLst>
            </p:cNvPr>
            <p:cNvSpPr/>
            <p:nvPr/>
          </p:nvSpPr>
          <p:spPr>
            <a:xfrm>
              <a:off x="8080307" y="4154270"/>
              <a:ext cx="558760" cy="524235"/>
            </a:xfrm>
            <a:prstGeom prst="triangle">
              <a:avLst/>
            </a:prstGeom>
            <a:solidFill>
              <a:schemeClr val="lt1">
                <a:alpha val="0"/>
              </a:schemeClr>
            </a:solidFill>
            <a:ln w="9525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Треугольник 23">
              <a:extLst>
                <a:ext uri="{FF2B5EF4-FFF2-40B4-BE49-F238E27FC236}">
                  <a16:creationId xmlns:a16="http://schemas.microsoft.com/office/drawing/2014/main" id="{98B7BFB0-E7C0-0AF6-C1CE-B0210170C16B}"/>
                </a:ext>
              </a:extLst>
            </p:cNvPr>
            <p:cNvSpPr/>
            <p:nvPr/>
          </p:nvSpPr>
          <p:spPr>
            <a:xfrm>
              <a:off x="8802045" y="4163251"/>
              <a:ext cx="558759" cy="512004"/>
            </a:xfrm>
            <a:prstGeom prst="triangle">
              <a:avLst/>
            </a:prstGeom>
            <a:solidFill>
              <a:schemeClr val="lt1">
                <a:alpha val="0"/>
              </a:schemeClr>
            </a:solidFill>
            <a:ln w="952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Треугольник 24">
              <a:extLst>
                <a:ext uri="{FF2B5EF4-FFF2-40B4-BE49-F238E27FC236}">
                  <a16:creationId xmlns:a16="http://schemas.microsoft.com/office/drawing/2014/main" id="{C1BF6078-00DB-DEA2-1478-316AE2782E8E}"/>
                </a:ext>
              </a:extLst>
            </p:cNvPr>
            <p:cNvSpPr/>
            <p:nvPr/>
          </p:nvSpPr>
          <p:spPr>
            <a:xfrm>
              <a:off x="8422917" y="3809208"/>
              <a:ext cx="558759" cy="512004"/>
            </a:xfrm>
            <a:prstGeom prst="triangle">
              <a:avLst/>
            </a:prstGeom>
            <a:solidFill>
              <a:schemeClr val="lt1">
                <a:alpha val="0"/>
              </a:schemeClr>
            </a:solidFill>
            <a:ln w="95250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432D7EDB-262A-3783-F015-281F81AAE894}"/>
              </a:ext>
            </a:extLst>
          </p:cNvPr>
          <p:cNvGrpSpPr/>
          <p:nvPr/>
        </p:nvGrpSpPr>
        <p:grpSpPr>
          <a:xfrm>
            <a:off x="7950631" y="2216258"/>
            <a:ext cx="1503335" cy="1425844"/>
            <a:chOff x="7950631" y="2216258"/>
            <a:chExt cx="1503335" cy="1425844"/>
          </a:xfrm>
        </p:grpSpPr>
        <p:sp>
          <p:nvSpPr>
            <p:cNvPr id="20" name="Скругленный прямоугольник 19">
              <a:extLst>
                <a:ext uri="{FF2B5EF4-FFF2-40B4-BE49-F238E27FC236}">
                  <a16:creationId xmlns:a16="http://schemas.microsoft.com/office/drawing/2014/main" id="{C9E844B9-4F9E-B718-6C58-B05859C9DAE0}"/>
                </a:ext>
              </a:extLst>
            </p:cNvPr>
            <p:cNvSpPr/>
            <p:nvPr/>
          </p:nvSpPr>
          <p:spPr>
            <a:xfrm>
              <a:off x="7950631" y="2216258"/>
              <a:ext cx="1503335" cy="142584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Треугольник 30">
              <a:extLst>
                <a:ext uri="{FF2B5EF4-FFF2-40B4-BE49-F238E27FC236}">
                  <a16:creationId xmlns:a16="http://schemas.microsoft.com/office/drawing/2014/main" id="{91908CE3-DB23-4366-2779-59DB786C39AD}"/>
                </a:ext>
              </a:extLst>
            </p:cNvPr>
            <p:cNvSpPr/>
            <p:nvPr/>
          </p:nvSpPr>
          <p:spPr>
            <a:xfrm>
              <a:off x="8080308" y="2673178"/>
              <a:ext cx="558759" cy="512004"/>
            </a:xfrm>
            <a:prstGeom prst="triangle">
              <a:avLst/>
            </a:prstGeom>
            <a:solidFill>
              <a:schemeClr val="lt1">
                <a:alpha val="0"/>
              </a:schemeClr>
            </a:solidFill>
            <a:ln w="95250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Треугольник 32">
              <a:extLst>
                <a:ext uri="{FF2B5EF4-FFF2-40B4-BE49-F238E27FC236}">
                  <a16:creationId xmlns:a16="http://schemas.microsoft.com/office/drawing/2014/main" id="{8290AF7F-7141-C424-4018-028B27871CC2}"/>
                </a:ext>
              </a:extLst>
            </p:cNvPr>
            <p:cNvSpPr/>
            <p:nvPr/>
          </p:nvSpPr>
          <p:spPr>
            <a:xfrm>
              <a:off x="8767137" y="2679273"/>
              <a:ext cx="558759" cy="512004"/>
            </a:xfrm>
            <a:prstGeom prst="triangle">
              <a:avLst/>
            </a:prstGeom>
            <a:solidFill>
              <a:schemeClr val="lt1">
                <a:alpha val="0"/>
              </a:schemeClr>
            </a:solidFill>
            <a:ln w="952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94D8015B-09E5-AB70-61F2-46053E503B2A}"/>
              </a:ext>
            </a:extLst>
          </p:cNvPr>
          <p:cNvGrpSpPr/>
          <p:nvPr/>
        </p:nvGrpSpPr>
        <p:grpSpPr>
          <a:xfrm>
            <a:off x="7950628" y="5322707"/>
            <a:ext cx="1503335" cy="1425844"/>
            <a:chOff x="7950628" y="5322707"/>
            <a:chExt cx="1503335" cy="1425844"/>
          </a:xfrm>
        </p:grpSpPr>
        <p:sp>
          <p:nvSpPr>
            <p:cNvPr id="29" name="Скругленный прямоугольник 28">
              <a:extLst>
                <a:ext uri="{FF2B5EF4-FFF2-40B4-BE49-F238E27FC236}">
                  <a16:creationId xmlns:a16="http://schemas.microsoft.com/office/drawing/2014/main" id="{4109E530-6BF7-0141-EC86-043EB8A80FE3}"/>
                </a:ext>
              </a:extLst>
            </p:cNvPr>
            <p:cNvSpPr/>
            <p:nvPr/>
          </p:nvSpPr>
          <p:spPr>
            <a:xfrm>
              <a:off x="7950628" y="5322707"/>
              <a:ext cx="1503335" cy="142584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Треугольник 39">
              <a:extLst>
                <a:ext uri="{FF2B5EF4-FFF2-40B4-BE49-F238E27FC236}">
                  <a16:creationId xmlns:a16="http://schemas.microsoft.com/office/drawing/2014/main" id="{315D8CB6-37F2-8999-33F8-B1394976AB98}"/>
                </a:ext>
              </a:extLst>
            </p:cNvPr>
            <p:cNvSpPr/>
            <p:nvPr/>
          </p:nvSpPr>
          <p:spPr>
            <a:xfrm>
              <a:off x="8080307" y="5755049"/>
              <a:ext cx="558760" cy="524235"/>
            </a:xfrm>
            <a:prstGeom prst="triangle">
              <a:avLst/>
            </a:prstGeom>
            <a:solidFill>
              <a:schemeClr val="lt1">
                <a:alpha val="0"/>
              </a:schemeClr>
            </a:solidFill>
            <a:ln w="95250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Треугольник 40">
              <a:extLst>
                <a:ext uri="{FF2B5EF4-FFF2-40B4-BE49-F238E27FC236}">
                  <a16:creationId xmlns:a16="http://schemas.microsoft.com/office/drawing/2014/main" id="{E012ACE9-BD4A-6460-920E-BE4D7F2C9F35}"/>
                </a:ext>
              </a:extLst>
            </p:cNvPr>
            <p:cNvSpPr/>
            <p:nvPr/>
          </p:nvSpPr>
          <p:spPr>
            <a:xfrm>
              <a:off x="8838519" y="5761348"/>
              <a:ext cx="558760" cy="524235"/>
            </a:xfrm>
            <a:prstGeom prst="triangle">
              <a:avLst/>
            </a:prstGeom>
            <a:solidFill>
              <a:schemeClr val="lt1">
                <a:alpha val="0"/>
              </a:schemeClr>
            </a:solidFill>
            <a:ln w="95250"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9" name="правильный ответ">
            <a:extLst>
              <a:ext uri="{FF2B5EF4-FFF2-40B4-BE49-F238E27FC236}">
                <a16:creationId xmlns:a16="http://schemas.microsoft.com/office/drawing/2014/main" id="{60109C37-D9DE-8FFF-0CBF-F850B40740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4856" y="3500196"/>
            <a:ext cx="2174378" cy="182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9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A244A-6A79-5ED3-A201-7CEC8CF3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553346F-E423-FCDF-109B-40E03328A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03"/>
                    </a14:imgEffect>
                    <a14:imgEffect>
                      <a14:saturation sat="94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5575"/>
            <a:ext cx="12191999" cy="6873697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D57B01B-9134-E204-8E9F-7A93CFB1E23F}"/>
              </a:ext>
            </a:extLst>
          </p:cNvPr>
          <p:cNvSpPr txBox="1">
            <a:spLocks/>
          </p:cNvSpPr>
          <p:nvPr/>
        </p:nvSpPr>
        <p:spPr>
          <a:xfrm>
            <a:off x="311257" y="365125"/>
            <a:ext cx="3046091" cy="799341"/>
          </a:xfrm>
          <a:prstGeom prst="rect">
            <a:avLst/>
          </a:prstGeom>
          <a:solidFill>
            <a:schemeClr val="lt1">
              <a:alpha val="54039"/>
            </a:schemeClr>
          </a:solidFill>
          <a:ln w="12700" cap="flat" cmpd="sng" algn="ctr">
            <a:solidFill>
              <a:schemeClr val="bg1">
                <a:alpha val="0"/>
              </a:schemeClr>
            </a:solidFill>
            <a:prstDash val="solid"/>
            <a:miter lim="800000"/>
          </a:ln>
          <a:effectLst>
            <a:glow rad="147385">
              <a:schemeClr val="bg1">
                <a:alpha val="42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tx1"/>
                </a:solidFill>
              </a:rPr>
              <a:t>ВООБРАЖЕНИЕ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07AEE5-4634-7556-040F-F4DBF601F1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0419068" y="19878"/>
            <a:ext cx="725770" cy="55846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BAB8469-3B08-AFDE-F542-A6D5E960DD99}"/>
              </a:ext>
            </a:extLst>
          </p:cNvPr>
          <p:cNvGrpSpPr/>
          <p:nvPr/>
        </p:nvGrpSpPr>
        <p:grpSpPr>
          <a:xfrm>
            <a:off x="347214" y="6224337"/>
            <a:ext cx="1203158" cy="479228"/>
            <a:chOff x="290979" y="6332261"/>
            <a:chExt cx="1203158" cy="479228"/>
          </a:xfrm>
        </p:grpSpPr>
        <p:sp>
          <p:nvSpPr>
            <p:cNvPr id="9" name="Стрелка вправо 8">
              <a:extLst>
                <a:ext uri="{FF2B5EF4-FFF2-40B4-BE49-F238E27FC236}">
                  <a16:creationId xmlns:a16="http://schemas.microsoft.com/office/drawing/2014/main" id="{6B441BCA-1224-4373-CACA-3CE067AF4508}"/>
                </a:ext>
              </a:extLst>
            </p:cNvPr>
            <p:cNvSpPr/>
            <p:nvPr/>
          </p:nvSpPr>
          <p:spPr>
            <a:xfrm rot="10800000">
              <a:off x="290979" y="6332261"/>
              <a:ext cx="1203158" cy="479228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glow rad="106498">
                <a:schemeClr val="bg1">
                  <a:alpha val="84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A18FF3-69F5-4F34-36B2-44FE93F80FEE}"/>
                </a:ext>
              </a:extLst>
            </p:cNvPr>
            <p:cNvSpPr txBox="1"/>
            <p:nvPr/>
          </p:nvSpPr>
          <p:spPr>
            <a:xfrm>
              <a:off x="645054" y="6362188"/>
              <a:ext cx="840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меню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D0C5700-8508-F065-CC1D-B9B431690488}"/>
              </a:ext>
            </a:extLst>
          </p:cNvPr>
          <p:cNvGrpSpPr/>
          <p:nvPr/>
        </p:nvGrpSpPr>
        <p:grpSpPr>
          <a:xfrm>
            <a:off x="10634667" y="6224337"/>
            <a:ext cx="1219200" cy="479226"/>
            <a:chOff x="10603832" y="6224337"/>
            <a:chExt cx="1219200" cy="479226"/>
          </a:xfrm>
        </p:grpSpPr>
        <p:sp>
          <p:nvSpPr>
            <p:cNvPr id="12" name="Стрелка вправо 11">
              <a:extLst>
                <a:ext uri="{FF2B5EF4-FFF2-40B4-BE49-F238E27FC236}">
                  <a16:creationId xmlns:a16="http://schemas.microsoft.com/office/drawing/2014/main" id="{2B33DB07-FD52-5DF2-206A-EEADB85B089D}"/>
                </a:ext>
              </a:extLst>
            </p:cNvPr>
            <p:cNvSpPr/>
            <p:nvPr/>
          </p:nvSpPr>
          <p:spPr>
            <a:xfrm>
              <a:off x="10603832" y="6224337"/>
              <a:ext cx="1219200" cy="479226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  <a:alpha val="19000"/>
                </a:schemeClr>
              </a:solidFill>
            </a:ln>
            <a:effectLst>
              <a:glow rad="365960">
                <a:schemeClr val="bg1">
                  <a:alpha val="64211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5A407E8-3290-639C-CC0D-093DA03DC8F0}"/>
                </a:ext>
              </a:extLst>
            </p:cNvPr>
            <p:cNvSpPr txBox="1"/>
            <p:nvPr/>
          </p:nvSpPr>
          <p:spPr>
            <a:xfrm>
              <a:off x="10809715" y="6279284"/>
              <a:ext cx="1004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далее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6DC14BE-5F84-1B6F-DED2-1EA6A3CD4D51}"/>
              </a:ext>
            </a:extLst>
          </p:cNvPr>
          <p:cNvSpPr txBox="1"/>
          <p:nvPr/>
        </p:nvSpPr>
        <p:spPr>
          <a:xfrm>
            <a:off x="3065592" y="1303938"/>
            <a:ext cx="6679329" cy="1384995"/>
          </a:xfrm>
          <a:prstGeom prst="rect">
            <a:avLst/>
          </a:prstGeom>
          <a:solidFill>
            <a:schemeClr val="accent6">
              <a:lumMod val="40000"/>
              <a:lumOff val="60000"/>
              <a:alpha val="74527"/>
            </a:schemeClr>
          </a:solidFill>
          <a:ln w="34925" cap="rnd">
            <a:solidFill>
              <a:schemeClr val="accent2">
                <a:lumMod val="75000"/>
                <a:alpha val="0"/>
              </a:schemeClr>
            </a:solidFill>
            <a:round/>
          </a:ln>
          <a:effectLst>
            <a:glow rad="127000">
              <a:schemeClr val="accent6">
                <a:lumMod val="75000"/>
                <a:alpha val="35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Придумай историю со всеми картинками и расскажи</a:t>
            </a:r>
          </a:p>
          <a:p>
            <a:pPr algn="ctr"/>
            <a:r>
              <a:rPr lang="ru-RU" sz="2000" dirty="0"/>
              <a:t>(нажимай на картинку, если назвал ее в рассказе)</a:t>
            </a:r>
            <a:endParaRPr lang="ru-RU" sz="3200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C7DAC0D-402F-ADB1-79DD-AB53C031A3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3854" y="2035935"/>
            <a:ext cx="3488101" cy="3488101"/>
          </a:xfrm>
          <a:prstGeom prst="rect">
            <a:avLst/>
          </a:prstGeom>
          <a:effectLst>
            <a:glow rad="127000">
              <a:srgbClr val="FFC000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B4A3CC-3739-5D0F-A9C6-F8B5AFA408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5640" y="2520627"/>
            <a:ext cx="3852927" cy="3852927"/>
          </a:xfrm>
          <a:prstGeom prst="rect">
            <a:avLst/>
          </a:prstGeom>
          <a:effectLst>
            <a:glow rad="127000">
              <a:schemeClr val="accent2">
                <a:lumMod val="50000"/>
              </a:schemeClr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095077A-3A6A-4331-F078-BDA2C2F041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0078" y="3862724"/>
            <a:ext cx="2464161" cy="2464161"/>
          </a:xfrm>
          <a:prstGeom prst="rect">
            <a:avLst/>
          </a:prstGeom>
          <a:effectLst>
            <a:glow rad="58584">
              <a:srgbClr val="92D050">
                <a:alpha val="86000"/>
              </a:srgb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05E4FF2-8181-4AFC-8D63-AEF4789E1C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9" b="96407" l="3901" r="97518">
                        <a14:foregroundMark x1="9043" y1="55888" x2="7447" y2="18962"/>
                        <a14:foregroundMark x1="7447" y1="18962" x2="15071" y2="5190"/>
                        <a14:foregroundMark x1="15071" y1="5190" x2="30319" y2="798"/>
                        <a14:foregroundMark x1="30319" y1="798" x2="39007" y2="8982"/>
                        <a14:foregroundMark x1="70035" y1="82236" x2="88652" y2="51098"/>
                        <a14:foregroundMark x1="88652" y1="51098" x2="93085" y2="27146"/>
                        <a14:foregroundMark x1="93085" y1="27146" x2="85638" y2="5190"/>
                        <a14:foregroundMark x1="4078" y1="43513" x2="4787" y2="19361"/>
                        <a14:foregroundMark x1="39894" y1="93812" x2="53014" y2="89820"/>
                        <a14:foregroundMark x1="53014" y1="89820" x2="53191" y2="89421"/>
                        <a14:foregroundMark x1="95567" y1="21557" x2="97518" y2="40319"/>
                        <a14:foregroundMark x1="97518" y1="40319" x2="96277" y2="39920"/>
                        <a14:foregroundMark x1="43617" y1="96407" x2="52482" y2="94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7869" y="3132374"/>
            <a:ext cx="1495237" cy="1325564"/>
          </a:xfrm>
          <a:prstGeom prst="rect">
            <a:avLst/>
          </a:prstGeom>
          <a:effectLst>
            <a:glow rad="127000">
              <a:srgbClr val="F961C6">
                <a:alpha val="86000"/>
              </a:srgbClr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DFAC260-3E09-5CA8-76B7-EB35DBF982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52" b="89894" l="887" r="98582">
                        <a14:foregroundMark x1="4342" y1="58768" x2="3522" y2="60390"/>
                        <a14:foregroundMark x1="4943" y1="57577" x2="4617" y2="58223"/>
                        <a14:foregroundMark x1="5914" y1="55657" x2="5474" y2="56528"/>
                        <a14:foregroundMark x1="887" y1="65603" x2="7447" y2="66667"/>
                        <a14:foregroundMark x1="95035" y1="64539" x2="93794" y2="56206"/>
                        <a14:foregroundMark x1="93794" y1="56206" x2="92376" y2="53369"/>
                        <a14:foregroundMark x1="98582" y1="68617" x2="97163" y2="66135"/>
                        <a14:backgroundMark x1="2128" y1="62234" x2="2128" y2="62234"/>
                        <a14:backgroundMark x1="2128" y1="62234" x2="3901" y2="59220"/>
                        <a14:backgroundMark x1="5674" y1="54787" x2="9752" y2="48936"/>
                        <a14:backgroundMark x1="9752" y1="48936" x2="9752" y2="48936"/>
                        <a14:backgroundMark x1="3369" y1="60461" x2="3723" y2="61170"/>
                        <a14:backgroundMark x1="3723" y1="60638" x2="4078" y2="57624"/>
                        <a14:backgroundMark x1="3723" y1="60106" x2="4078" y2="57979"/>
                        <a14:backgroundMark x1="4078" y1="57624" x2="4433" y2="57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8883" y="3999789"/>
            <a:ext cx="2464161" cy="2464161"/>
          </a:xfrm>
          <a:prstGeom prst="rect">
            <a:avLst/>
          </a:prstGeom>
          <a:effectLst>
            <a:glow rad="127000">
              <a:srgbClr val="0070C0">
                <a:alpha val="68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99504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A244A-6A79-5ED3-A201-7CEC8CF3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553346F-E423-FCDF-109B-40E03328A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03"/>
                    </a14:imgEffect>
                    <a14:imgEffect>
                      <a14:saturation sat="94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5575"/>
            <a:ext cx="12191999" cy="6873697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D57B01B-9134-E204-8E9F-7A93CFB1E23F}"/>
              </a:ext>
            </a:extLst>
          </p:cNvPr>
          <p:cNvSpPr txBox="1">
            <a:spLocks/>
          </p:cNvSpPr>
          <p:nvPr/>
        </p:nvSpPr>
        <p:spPr>
          <a:xfrm>
            <a:off x="311257" y="365125"/>
            <a:ext cx="3046091" cy="799341"/>
          </a:xfrm>
          <a:prstGeom prst="rect">
            <a:avLst/>
          </a:prstGeom>
          <a:solidFill>
            <a:schemeClr val="lt1">
              <a:alpha val="54039"/>
            </a:schemeClr>
          </a:solidFill>
          <a:ln w="12700" cap="flat" cmpd="sng" algn="ctr">
            <a:solidFill>
              <a:schemeClr val="bg1">
                <a:alpha val="0"/>
              </a:schemeClr>
            </a:solidFill>
            <a:prstDash val="solid"/>
            <a:miter lim="800000"/>
          </a:ln>
          <a:effectLst>
            <a:glow rad="147385">
              <a:schemeClr val="bg1">
                <a:alpha val="42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tx1"/>
                </a:solidFill>
              </a:rPr>
              <a:t>ВООБРАЖЕНИЕ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07AEE5-4634-7556-040F-F4DBF601F1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0419068" y="19878"/>
            <a:ext cx="725770" cy="55846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BAB8469-3B08-AFDE-F542-A6D5E960DD99}"/>
              </a:ext>
            </a:extLst>
          </p:cNvPr>
          <p:cNvGrpSpPr/>
          <p:nvPr/>
        </p:nvGrpSpPr>
        <p:grpSpPr>
          <a:xfrm>
            <a:off x="347214" y="6224337"/>
            <a:ext cx="1203158" cy="479228"/>
            <a:chOff x="290979" y="6332261"/>
            <a:chExt cx="1203158" cy="479228"/>
          </a:xfrm>
        </p:grpSpPr>
        <p:sp>
          <p:nvSpPr>
            <p:cNvPr id="9" name="Стрелка вправо 8">
              <a:extLst>
                <a:ext uri="{FF2B5EF4-FFF2-40B4-BE49-F238E27FC236}">
                  <a16:creationId xmlns:a16="http://schemas.microsoft.com/office/drawing/2014/main" id="{6B441BCA-1224-4373-CACA-3CE067AF4508}"/>
                </a:ext>
              </a:extLst>
            </p:cNvPr>
            <p:cNvSpPr/>
            <p:nvPr/>
          </p:nvSpPr>
          <p:spPr>
            <a:xfrm rot="10800000">
              <a:off x="290979" y="6332261"/>
              <a:ext cx="1203158" cy="479228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glow rad="106498">
                <a:schemeClr val="bg1">
                  <a:alpha val="84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A18FF3-69F5-4F34-36B2-44FE93F80FEE}"/>
                </a:ext>
              </a:extLst>
            </p:cNvPr>
            <p:cNvSpPr txBox="1"/>
            <p:nvPr/>
          </p:nvSpPr>
          <p:spPr>
            <a:xfrm>
              <a:off x="645054" y="6362188"/>
              <a:ext cx="840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меню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D0C5700-8508-F065-CC1D-B9B431690488}"/>
              </a:ext>
            </a:extLst>
          </p:cNvPr>
          <p:cNvGrpSpPr/>
          <p:nvPr/>
        </p:nvGrpSpPr>
        <p:grpSpPr>
          <a:xfrm>
            <a:off x="10634667" y="6224337"/>
            <a:ext cx="1219200" cy="479226"/>
            <a:chOff x="10603832" y="6224337"/>
            <a:chExt cx="1219200" cy="479226"/>
          </a:xfrm>
        </p:grpSpPr>
        <p:sp>
          <p:nvSpPr>
            <p:cNvPr id="12" name="Стрелка вправо 11">
              <a:extLst>
                <a:ext uri="{FF2B5EF4-FFF2-40B4-BE49-F238E27FC236}">
                  <a16:creationId xmlns:a16="http://schemas.microsoft.com/office/drawing/2014/main" id="{2B33DB07-FD52-5DF2-206A-EEADB85B089D}"/>
                </a:ext>
              </a:extLst>
            </p:cNvPr>
            <p:cNvSpPr/>
            <p:nvPr/>
          </p:nvSpPr>
          <p:spPr>
            <a:xfrm>
              <a:off x="10603832" y="6224337"/>
              <a:ext cx="1219200" cy="479226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  <a:alpha val="19000"/>
                </a:schemeClr>
              </a:solidFill>
            </a:ln>
            <a:effectLst>
              <a:glow rad="365960">
                <a:schemeClr val="bg1">
                  <a:alpha val="64211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5A407E8-3290-639C-CC0D-093DA03DC8F0}"/>
                </a:ext>
              </a:extLst>
            </p:cNvPr>
            <p:cNvSpPr txBox="1"/>
            <p:nvPr/>
          </p:nvSpPr>
          <p:spPr>
            <a:xfrm>
              <a:off x="10809715" y="6279284"/>
              <a:ext cx="1004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далее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6DC14BE-5F84-1B6F-DED2-1EA6A3CD4D51}"/>
              </a:ext>
            </a:extLst>
          </p:cNvPr>
          <p:cNvSpPr txBox="1"/>
          <p:nvPr/>
        </p:nvSpPr>
        <p:spPr>
          <a:xfrm>
            <a:off x="2142700" y="1303938"/>
            <a:ext cx="8697850" cy="1384995"/>
          </a:xfrm>
          <a:prstGeom prst="rect">
            <a:avLst/>
          </a:prstGeom>
          <a:solidFill>
            <a:schemeClr val="accent6">
              <a:lumMod val="40000"/>
              <a:lumOff val="60000"/>
              <a:alpha val="74527"/>
            </a:schemeClr>
          </a:solidFill>
          <a:ln w="34925" cap="rnd">
            <a:solidFill>
              <a:schemeClr val="accent2">
                <a:lumMod val="75000"/>
                <a:alpha val="0"/>
              </a:schemeClr>
            </a:solidFill>
            <a:round/>
          </a:ln>
          <a:effectLst>
            <a:glow rad="127000">
              <a:schemeClr val="accent6">
                <a:lumMod val="75000"/>
                <a:alpha val="35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Придумай историю со всеми картинками и расскажи. Используй предлоги</a:t>
            </a:r>
          </a:p>
          <a:p>
            <a:pPr algn="ctr"/>
            <a:r>
              <a:rPr lang="ru-RU" sz="2000" dirty="0"/>
              <a:t>(нажимай на картинку, если назвал ее в рассказе)</a:t>
            </a:r>
            <a:endParaRPr lang="ru-RU" sz="3200" dirty="0"/>
          </a:p>
        </p:txBody>
      </p:sp>
      <p:pic>
        <p:nvPicPr>
          <p:cNvPr id="4" name="обезьяна">
            <a:extLst>
              <a:ext uri="{FF2B5EF4-FFF2-40B4-BE49-F238E27FC236}">
                <a16:creationId xmlns:a16="http://schemas.microsoft.com/office/drawing/2014/main" id="{A17B2E34-FBC0-A420-7C82-78E8E9181A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94" b="89617" l="1210" r="96573">
                        <a14:foregroundMark x1="28226" y1="7827" x2="48387" y2="7987"/>
                        <a14:foregroundMark x1="48387" y1="7987" x2="58669" y2="7827"/>
                        <a14:foregroundMark x1="58669" y1="7827" x2="58871" y2="7827"/>
                        <a14:foregroundMark x1="73185" y1="3994" x2="73185" y2="3994"/>
                        <a14:foregroundMark x1="63306" y1="4313" x2="63306" y2="4313"/>
                        <a14:foregroundMark x1="3226" y1="7348" x2="3226" y2="7348"/>
                        <a14:foregroundMark x1="2621" y1="7348" x2="2621" y2="7348"/>
                        <a14:foregroundMark x1="54032" y1="34345" x2="54032" y2="34345"/>
                        <a14:foregroundMark x1="52218" y1="32907" x2="53226" y2="29553"/>
                        <a14:foregroundMark x1="28226" y1="30671" x2="39516" y2="31150"/>
                        <a14:foregroundMark x1="94153" y1="17252" x2="94153" y2="17252"/>
                        <a14:foregroundMark x1="91129" y1="24281" x2="91129" y2="24281"/>
                        <a14:foregroundMark x1="91331" y1="22843" x2="94971" y2="26504"/>
                        <a14:foregroundMark x1="85685" y1="21246" x2="88032" y2="19968"/>
                        <a14:foregroundMark x1="1210" y1="62141" x2="1210" y2="62141"/>
                        <a14:backgroundMark x1="95968" y1="28275" x2="96169" y2="27157"/>
                        <a14:backgroundMark x1="96169" y1="26997" x2="95363" y2="28115"/>
                        <a14:backgroundMark x1="87500" y1="21086" x2="89113" y2="18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072" y="3562248"/>
            <a:ext cx="1900981" cy="2402559"/>
          </a:xfrm>
          <a:prstGeom prst="rect">
            <a:avLst/>
          </a:prstGeom>
          <a:effectLst>
            <a:glow rad="127000">
              <a:schemeClr val="accent2">
                <a:lumMod val="50000"/>
                <a:alpha val="56000"/>
              </a:schemeClr>
            </a:glow>
          </a:effectLst>
        </p:spPr>
      </p:pic>
      <p:pic>
        <p:nvPicPr>
          <p:cNvPr id="16" name="звезда">
            <a:extLst>
              <a:ext uri="{FF2B5EF4-FFF2-40B4-BE49-F238E27FC236}">
                <a16:creationId xmlns:a16="http://schemas.microsoft.com/office/drawing/2014/main" id="{99C875D1-170E-0688-0A58-1E546C858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29" b="89894" l="9929" r="93085">
                        <a14:foregroundMark x1="39894" y1="44504" x2="45745" y2="35993"/>
                        <a14:foregroundMark x1="87234" y1="53546" x2="93085" y2="49468"/>
                        <a14:foregroundMark x1="93085" y1="49468" x2="92908" y2="492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112" y="2828405"/>
            <a:ext cx="2126521" cy="2126521"/>
          </a:xfrm>
          <a:prstGeom prst="rect">
            <a:avLst/>
          </a:prstGeom>
          <a:effectLst>
            <a:glow rad="127000">
              <a:schemeClr val="accent2">
                <a:lumMod val="75000"/>
              </a:schemeClr>
            </a:glow>
          </a:effectLst>
        </p:spPr>
      </p:pic>
      <p:pic>
        <p:nvPicPr>
          <p:cNvPr id="19" name="клубника">
            <a:extLst>
              <a:ext uri="{FF2B5EF4-FFF2-40B4-BE49-F238E27FC236}">
                <a16:creationId xmlns:a16="http://schemas.microsoft.com/office/drawing/2014/main" id="{5018BD13-121E-A72A-19D4-578EA47D9C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6558" y="3394126"/>
            <a:ext cx="2035038" cy="2035038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</p:pic>
      <p:pic>
        <p:nvPicPr>
          <p:cNvPr id="23" name="фея">
            <a:extLst>
              <a:ext uri="{FF2B5EF4-FFF2-40B4-BE49-F238E27FC236}">
                <a16:creationId xmlns:a16="http://schemas.microsoft.com/office/drawing/2014/main" id="{E0875A74-3AD4-605E-AD45-D6FAC62362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74" b="89894" l="9929" r="89894">
                        <a14:foregroundMark x1="33156" y1="9574" x2="33156" y2="9574"/>
                        <a14:foregroundMark x1="69149" y1="21941" x2="69149" y2="21941"/>
                        <a14:foregroundMark x1="69149" y1="21941" x2="69149" y2="21941"/>
                        <a14:foregroundMark x1="69149" y1="21941" x2="63652" y2="26729"/>
                        <a14:foregroundMark x1="63121" y1="26729" x2="50887" y2="35771"/>
                        <a14:foregroundMark x1="69149" y1="16356" x2="75887" y2="14362"/>
                        <a14:foregroundMark x1="75887" y1="14096" x2="79078" y2="11702"/>
                        <a14:foregroundMark x1="79078" y1="11569" x2="80674" y2="10505"/>
                        <a14:foregroundMark x1="58511" y1="45346" x2="56915" y2="42154"/>
                        <a14:foregroundMark x1="28901" y1="28059" x2="22518" y2="20346"/>
                        <a14:foregroundMark x1="23227" y1="20479" x2="17199" y2="15293"/>
                        <a14:foregroundMark x1="16312" y1="14096" x2="14894" y2="12766"/>
                        <a14:foregroundMark x1="26418" y1="32048" x2="31738" y2="36037"/>
                        <a14:foregroundMark x1="31738" y1="46543" x2="35993" y2="42154"/>
                        <a14:foregroundMark x1="35284" y1="48537" x2="31738" y2="44016"/>
                        <a14:backgroundMark x1="29433" y1="20878" x2="34752" y2="271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9529" y="2524778"/>
            <a:ext cx="2317368" cy="3089824"/>
          </a:xfrm>
          <a:prstGeom prst="rect">
            <a:avLst/>
          </a:prstGeom>
          <a:effectLst>
            <a:glow rad="127000">
              <a:schemeClr val="accent4">
                <a:lumMod val="60000"/>
                <a:lumOff val="40000"/>
              </a:schemeClr>
            </a:glow>
          </a:effectLst>
        </p:spPr>
      </p:pic>
      <p:pic>
        <p:nvPicPr>
          <p:cNvPr id="27" name="корабль">
            <a:extLst>
              <a:ext uri="{FF2B5EF4-FFF2-40B4-BE49-F238E27FC236}">
                <a16:creationId xmlns:a16="http://schemas.microsoft.com/office/drawing/2014/main" id="{523415B1-A96F-AFE0-A1B7-F06B285CE8D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916" b="89910" l="2837" r="95213">
                        <a14:foregroundMark x1="53901" y1="3916" x2="60461" y2="4518"/>
                        <a14:foregroundMark x1="3191" y1="52711" x2="3191" y2="52711"/>
                        <a14:foregroundMark x1="91489" y1="59488" x2="91489" y2="59488"/>
                        <a14:foregroundMark x1="33511" y1="88253" x2="33511" y2="88253"/>
                        <a14:foregroundMark x1="33511" y1="88855" x2="33511" y2="88855"/>
                        <a14:foregroundMark x1="51418" y1="88705" x2="51418" y2="88705"/>
                        <a14:foregroundMark x1="55851" y1="90060" x2="55851" y2="90060"/>
                        <a14:foregroundMark x1="65780" y1="89910" x2="65780" y2="89910"/>
                        <a14:foregroundMark x1="74291" y1="85843" x2="74291" y2="85843"/>
                        <a14:foregroundMark x1="95213" y1="87199" x2="95213" y2="871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7717" y="3891665"/>
            <a:ext cx="1816062" cy="2138059"/>
          </a:xfrm>
          <a:prstGeom prst="rect">
            <a:avLst/>
          </a:prstGeom>
          <a:effectLst>
            <a:glow rad="127000">
              <a:schemeClr val="bg1">
                <a:lumMod val="75000"/>
              </a:schemeClr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8D9124A-6C08-1DD5-C799-EB4F671CCC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0899848" y="19878"/>
            <a:ext cx="725770" cy="558460"/>
          </a:xfrm>
          <a:prstGeom prst="rect">
            <a:avLst/>
          </a:prstGeom>
        </p:spPr>
      </p:pic>
      <p:sp>
        <p:nvSpPr>
          <p:cNvPr id="30" name="под">
            <a:extLst>
              <a:ext uri="{FF2B5EF4-FFF2-40B4-BE49-F238E27FC236}">
                <a16:creationId xmlns:a16="http://schemas.microsoft.com/office/drawing/2014/main" id="{D4F9CEF4-7BC3-764D-AFED-A4439CFB900E}"/>
              </a:ext>
            </a:extLst>
          </p:cNvPr>
          <p:cNvSpPr txBox="1"/>
          <p:nvPr/>
        </p:nvSpPr>
        <p:spPr>
          <a:xfrm>
            <a:off x="5924077" y="5489142"/>
            <a:ext cx="1375135" cy="830997"/>
          </a:xfrm>
          <a:prstGeom prst="rect">
            <a:avLst/>
          </a:prstGeom>
          <a:solidFill>
            <a:schemeClr val="lt1">
              <a:alpha val="60185"/>
            </a:schemeClr>
          </a:solidFill>
          <a:ln w="730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под</a:t>
            </a:r>
          </a:p>
        </p:txBody>
      </p:sp>
      <p:sp>
        <p:nvSpPr>
          <p:cNvPr id="31" name="на">
            <a:extLst>
              <a:ext uri="{FF2B5EF4-FFF2-40B4-BE49-F238E27FC236}">
                <a16:creationId xmlns:a16="http://schemas.microsoft.com/office/drawing/2014/main" id="{6F74F2C2-5746-4C38-F30D-772B4CFA78D3}"/>
              </a:ext>
            </a:extLst>
          </p:cNvPr>
          <p:cNvSpPr txBox="1"/>
          <p:nvPr/>
        </p:nvSpPr>
        <p:spPr>
          <a:xfrm>
            <a:off x="3928403" y="2918649"/>
            <a:ext cx="1375135" cy="830997"/>
          </a:xfrm>
          <a:prstGeom prst="rect">
            <a:avLst/>
          </a:prstGeom>
          <a:solidFill>
            <a:schemeClr val="lt1">
              <a:alpha val="60185"/>
            </a:schemeClr>
          </a:solidFill>
          <a:ln w="730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на</a:t>
            </a:r>
          </a:p>
        </p:txBody>
      </p:sp>
    </p:spTree>
    <p:extLst>
      <p:ext uri="{BB962C8B-B14F-4D97-AF65-F5344CB8AC3E}">
        <p14:creationId xmlns:p14="http://schemas.microsoft.com/office/powerpoint/2010/main" val="156189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A244A-6A79-5ED3-A201-7CEC8CF3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553346F-E423-FCDF-109B-40E03328A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03"/>
                    </a14:imgEffect>
                    <a14:imgEffect>
                      <a14:saturation sat="94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057" y="-15697"/>
            <a:ext cx="12191999" cy="6873697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D57B01B-9134-E204-8E9F-7A93CFB1E23F}"/>
              </a:ext>
            </a:extLst>
          </p:cNvPr>
          <p:cNvSpPr txBox="1">
            <a:spLocks/>
          </p:cNvSpPr>
          <p:nvPr/>
        </p:nvSpPr>
        <p:spPr>
          <a:xfrm>
            <a:off x="311257" y="365125"/>
            <a:ext cx="3046091" cy="799341"/>
          </a:xfrm>
          <a:prstGeom prst="rect">
            <a:avLst/>
          </a:prstGeom>
          <a:solidFill>
            <a:schemeClr val="lt1">
              <a:alpha val="54039"/>
            </a:schemeClr>
          </a:solidFill>
          <a:ln w="12700" cap="flat" cmpd="sng" algn="ctr">
            <a:solidFill>
              <a:schemeClr val="bg1">
                <a:alpha val="0"/>
              </a:schemeClr>
            </a:solidFill>
            <a:prstDash val="solid"/>
            <a:miter lim="800000"/>
          </a:ln>
          <a:effectLst>
            <a:glow rad="147385">
              <a:schemeClr val="bg1">
                <a:alpha val="42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tx1"/>
                </a:solidFill>
              </a:rPr>
              <a:t>ВООБРАЖЕНИЕ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07AEE5-4634-7556-040F-F4DBF601F1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0419068" y="19878"/>
            <a:ext cx="725770" cy="55846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BAB8469-3B08-AFDE-F542-A6D5E960DD99}"/>
              </a:ext>
            </a:extLst>
          </p:cNvPr>
          <p:cNvGrpSpPr/>
          <p:nvPr/>
        </p:nvGrpSpPr>
        <p:grpSpPr>
          <a:xfrm>
            <a:off x="347214" y="6224337"/>
            <a:ext cx="1203158" cy="479228"/>
            <a:chOff x="290979" y="6332261"/>
            <a:chExt cx="1203158" cy="479228"/>
          </a:xfrm>
        </p:grpSpPr>
        <p:sp>
          <p:nvSpPr>
            <p:cNvPr id="9" name="Стрелка вправо 8">
              <a:extLst>
                <a:ext uri="{FF2B5EF4-FFF2-40B4-BE49-F238E27FC236}">
                  <a16:creationId xmlns:a16="http://schemas.microsoft.com/office/drawing/2014/main" id="{6B441BCA-1224-4373-CACA-3CE067AF4508}"/>
                </a:ext>
              </a:extLst>
            </p:cNvPr>
            <p:cNvSpPr/>
            <p:nvPr/>
          </p:nvSpPr>
          <p:spPr>
            <a:xfrm rot="10800000">
              <a:off x="290979" y="6332261"/>
              <a:ext cx="1203158" cy="479228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glow rad="106498">
                <a:schemeClr val="bg1">
                  <a:alpha val="84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A18FF3-69F5-4F34-36B2-44FE93F80FEE}"/>
                </a:ext>
              </a:extLst>
            </p:cNvPr>
            <p:cNvSpPr txBox="1"/>
            <p:nvPr/>
          </p:nvSpPr>
          <p:spPr>
            <a:xfrm>
              <a:off x="645054" y="6362188"/>
              <a:ext cx="840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меню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8D0C5700-8508-F065-CC1D-B9B431690488}"/>
              </a:ext>
            </a:extLst>
          </p:cNvPr>
          <p:cNvGrpSpPr/>
          <p:nvPr/>
        </p:nvGrpSpPr>
        <p:grpSpPr>
          <a:xfrm>
            <a:off x="10634667" y="6224337"/>
            <a:ext cx="1219200" cy="479226"/>
            <a:chOff x="10603832" y="6224337"/>
            <a:chExt cx="1219200" cy="479226"/>
          </a:xfrm>
        </p:grpSpPr>
        <p:sp>
          <p:nvSpPr>
            <p:cNvPr id="12" name="Стрелка вправо 11">
              <a:extLst>
                <a:ext uri="{FF2B5EF4-FFF2-40B4-BE49-F238E27FC236}">
                  <a16:creationId xmlns:a16="http://schemas.microsoft.com/office/drawing/2014/main" id="{2B33DB07-FD52-5DF2-206A-EEADB85B089D}"/>
                </a:ext>
              </a:extLst>
            </p:cNvPr>
            <p:cNvSpPr/>
            <p:nvPr/>
          </p:nvSpPr>
          <p:spPr>
            <a:xfrm>
              <a:off x="10603832" y="6224337"/>
              <a:ext cx="1219200" cy="479226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  <a:alpha val="19000"/>
                </a:schemeClr>
              </a:solidFill>
            </a:ln>
            <a:effectLst>
              <a:glow rad="365960">
                <a:schemeClr val="bg1">
                  <a:alpha val="64211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5A407E8-3290-639C-CC0D-093DA03DC8F0}"/>
                </a:ext>
              </a:extLst>
            </p:cNvPr>
            <p:cNvSpPr txBox="1"/>
            <p:nvPr/>
          </p:nvSpPr>
          <p:spPr>
            <a:xfrm>
              <a:off x="10809715" y="6279284"/>
              <a:ext cx="1004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далее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6DC14BE-5F84-1B6F-DED2-1EA6A3CD4D51}"/>
              </a:ext>
            </a:extLst>
          </p:cNvPr>
          <p:cNvSpPr txBox="1"/>
          <p:nvPr/>
        </p:nvSpPr>
        <p:spPr>
          <a:xfrm>
            <a:off x="2142700" y="1303938"/>
            <a:ext cx="8697850" cy="1384995"/>
          </a:xfrm>
          <a:prstGeom prst="rect">
            <a:avLst/>
          </a:prstGeom>
          <a:solidFill>
            <a:schemeClr val="accent6">
              <a:lumMod val="40000"/>
              <a:lumOff val="60000"/>
              <a:alpha val="74527"/>
            </a:schemeClr>
          </a:solidFill>
          <a:ln w="34925" cap="rnd">
            <a:solidFill>
              <a:schemeClr val="accent2">
                <a:lumMod val="75000"/>
                <a:alpha val="0"/>
              </a:schemeClr>
            </a:solidFill>
            <a:round/>
          </a:ln>
          <a:effectLst>
            <a:glow rad="127000">
              <a:schemeClr val="accent6">
                <a:lumMod val="75000"/>
                <a:alpha val="35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Придумай историю со всеми картинками и расскажи. Используй предлоги и цифры</a:t>
            </a:r>
          </a:p>
          <a:p>
            <a:pPr algn="ctr"/>
            <a:r>
              <a:rPr lang="ru-RU" sz="2000" dirty="0"/>
              <a:t>(нажимай на картинку, если назвал ее в рассказе)</a:t>
            </a:r>
            <a:endParaRPr lang="ru-RU" sz="3200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8D9124A-6C08-1DD5-C799-EB4F671CCC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0899848" y="19878"/>
            <a:ext cx="725770" cy="5584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F0EADA-6449-0793-8883-E3D513A172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1436172" y="19878"/>
            <a:ext cx="725770" cy="558460"/>
          </a:xfrm>
          <a:prstGeom prst="rect">
            <a:avLst/>
          </a:prstGeom>
        </p:spPr>
      </p:pic>
      <p:pic>
        <p:nvPicPr>
          <p:cNvPr id="17" name="туча">
            <a:extLst>
              <a:ext uri="{FF2B5EF4-FFF2-40B4-BE49-F238E27FC236}">
                <a16:creationId xmlns:a16="http://schemas.microsoft.com/office/drawing/2014/main" id="{3A3F6046-04BC-0B22-8B2F-9F991DC89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25" b="89844" l="2930" r="94531">
                        <a14:foregroundMark x1="30078" y1="10742" x2="39258" y2="6836"/>
                        <a14:foregroundMark x1="39258" y1="6836" x2="39453" y2="6836"/>
                        <a14:foregroundMark x1="24805" y1="5469" x2="31641" y2="3320"/>
                        <a14:foregroundMark x1="2930" y1="53711" x2="17773" y2="56836"/>
                        <a14:foregroundMark x1="89063" y1="61523" x2="89453" y2="51172"/>
                        <a14:foregroundMark x1="89453" y1="51172" x2="88281" y2="49023"/>
                        <a14:foregroundMark x1="94531" y1="51758" x2="94531" y2="47461"/>
                        <a14:foregroundMark x1="52539" y1="81641" x2="55859" y2="72070"/>
                        <a14:foregroundMark x1="55859" y1="72070" x2="56641" y2="75977"/>
                        <a14:foregroundMark x1="68750" y1="76172" x2="72656" y2="75781"/>
                        <a14:foregroundMark x1="31445" y1="78516" x2="34180" y2="759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4759" y="3468449"/>
            <a:ext cx="2565652" cy="2565652"/>
          </a:xfrm>
          <a:prstGeom prst="rect">
            <a:avLst/>
          </a:prstGeom>
          <a:effectLst>
            <a:glow rad="175272">
              <a:schemeClr val="bg1">
                <a:lumMod val="75000"/>
                <a:alpha val="73703"/>
              </a:schemeClr>
            </a:glow>
          </a:effectLst>
        </p:spPr>
      </p:pic>
      <p:pic>
        <p:nvPicPr>
          <p:cNvPr id="20" name="самолет">
            <a:extLst>
              <a:ext uri="{FF2B5EF4-FFF2-40B4-BE49-F238E27FC236}">
                <a16:creationId xmlns:a16="http://schemas.microsoft.com/office/drawing/2014/main" id="{147EBD25-9F8F-BF67-3748-60875F092C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8832" y="2537392"/>
            <a:ext cx="2332504" cy="2332504"/>
          </a:xfrm>
          <a:prstGeom prst="rect">
            <a:avLst/>
          </a:prstGeom>
          <a:effectLst>
            <a:glow rad="127000">
              <a:schemeClr val="accent1">
                <a:alpha val="65160"/>
              </a:schemeClr>
            </a:glow>
          </a:effectLst>
        </p:spPr>
      </p:pic>
      <p:pic>
        <p:nvPicPr>
          <p:cNvPr id="22" name="пират">
            <a:extLst>
              <a:ext uri="{FF2B5EF4-FFF2-40B4-BE49-F238E27FC236}">
                <a16:creationId xmlns:a16="http://schemas.microsoft.com/office/drawing/2014/main" id="{D8FAB839-5E61-8954-5A5B-E738437A75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66" b="97289" l="9752" r="89894">
                        <a14:foregroundMark x1="50532" y1="15630" x2="57624" y2="10048"/>
                        <a14:foregroundMark x1="57624" y1="10048" x2="57447" y2="9888"/>
                        <a14:foregroundMark x1="50177" y1="14673" x2="46809" y2="19139"/>
                        <a14:foregroundMark x1="66844" y1="7656" x2="75532" y2="7496"/>
                        <a14:foregroundMark x1="48582" y1="26794" x2="43972" y2="27113"/>
                        <a14:foregroundMark x1="50887" y1="27592" x2="55851" y2="30303"/>
                        <a14:foregroundMark x1="47340" y1="44657" x2="47340" y2="53270"/>
                        <a14:foregroundMark x1="47340" y1="53270" x2="53901" y2="46252"/>
                        <a14:foregroundMark x1="53901" y1="46252" x2="53369" y2="45774"/>
                        <a14:foregroundMark x1="19149" y1="93461" x2="29610" y2="92663"/>
                        <a14:foregroundMark x1="29610" y1="92663" x2="37411" y2="89793"/>
                        <a14:foregroundMark x1="18794" y1="8612" x2="19858" y2="4466"/>
                        <a14:foregroundMark x1="20922" y1="95215" x2="30674" y2="97289"/>
                        <a14:foregroundMark x1="30674" y1="97289" x2="31738" y2="963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3218" y="4372914"/>
            <a:ext cx="2025614" cy="2250682"/>
          </a:xfrm>
          <a:prstGeom prst="rect">
            <a:avLst/>
          </a:prstGeom>
          <a:effectLst>
            <a:glow rad="127000">
              <a:schemeClr val="accent3">
                <a:lumMod val="75000"/>
              </a:schemeClr>
            </a:glow>
          </a:effectLst>
        </p:spPr>
      </p:pic>
      <p:pic>
        <p:nvPicPr>
          <p:cNvPr id="25" name="хомяк">
            <a:extLst>
              <a:ext uri="{FF2B5EF4-FFF2-40B4-BE49-F238E27FC236}">
                <a16:creationId xmlns:a16="http://schemas.microsoft.com/office/drawing/2014/main" id="{70E4B3E5-795A-BCD3-2669-2730561D42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028" b="93411" l="3375" r="93606">
                        <a14:foregroundMark x1="23446" y1="12884" x2="32149" y2="7174"/>
                        <a14:foregroundMark x1="14210" y1="34553" x2="16163" y2="53587"/>
                        <a14:foregroundMark x1="16163" y1="53587" x2="18472" y2="61054"/>
                        <a14:foregroundMark x1="18472" y1="61054" x2="18472" y2="61201"/>
                        <a14:foregroundMark x1="3730" y1="50512" x2="6039" y2="42167"/>
                        <a14:foregroundMark x1="22735" y1="35432" x2="24689" y2="67350"/>
                        <a14:foregroundMark x1="24689" y1="67350" x2="41563" y2="69546"/>
                        <a14:foregroundMark x1="41563" y1="69546" x2="49556" y2="62665"/>
                        <a14:foregroundMark x1="49556" y1="62665" x2="57016" y2="47438"/>
                        <a14:foregroundMark x1="56838" y1="46852" x2="56306" y2="73353"/>
                        <a14:foregroundMark x1="55773" y1="73206" x2="68917" y2="70132"/>
                        <a14:foregroundMark x1="68917" y1="70132" x2="72291" y2="58272"/>
                        <a14:foregroundMark x1="72291" y1="58272" x2="68561" y2="47145"/>
                        <a14:foregroundMark x1="68561" y1="47145" x2="61101" y2="37482"/>
                        <a14:foregroundMark x1="53464" y1="36603" x2="39609" y2="55930"/>
                        <a14:foregroundMark x1="39609" y1="55930" x2="35524" y2="79502"/>
                        <a14:foregroundMark x1="66607" y1="26794" x2="76199" y2="40996"/>
                        <a14:foregroundMark x1="76199" y1="40996" x2="79396" y2="72914"/>
                        <a14:foregroundMark x1="79396" y1="72914" x2="77620" y2="74524"/>
                        <a14:foregroundMark x1="84547" y1="43338" x2="87567" y2="60908"/>
                        <a14:foregroundMark x1="87567" y1="60908" x2="84369" y2="69693"/>
                        <a14:foregroundMark x1="84369" y1="69693" x2="59147" y2="81552"/>
                        <a14:foregroundMark x1="59147" y1="81552" x2="33570" y2="84041"/>
                        <a14:foregroundMark x1="33570" y1="84041" x2="20604" y2="77892"/>
                        <a14:foregroundMark x1="20604" y1="77892" x2="15453" y2="72182"/>
                        <a14:foregroundMark x1="15275" y1="71742" x2="15275" y2="81113"/>
                        <a14:foregroundMark x1="15275" y1="81113" x2="21492" y2="86530"/>
                        <a14:foregroundMark x1="21492" y1="86530" x2="30373" y2="86969"/>
                        <a14:foregroundMark x1="30373" y1="86969" x2="76377" y2="79795"/>
                        <a14:foregroundMark x1="76377" y1="79795" x2="86146" y2="70717"/>
                        <a14:foregroundMark x1="86146" y1="70717" x2="89343" y2="64422"/>
                        <a14:foregroundMark x1="61101" y1="95461" x2="74956" y2="90630"/>
                        <a14:foregroundMark x1="74956" y1="90630" x2="85613" y2="81552"/>
                        <a14:foregroundMark x1="85613" y1="81552" x2="88099" y2="74817"/>
                        <a14:foregroundMark x1="88099" y1="74817" x2="88099" y2="74817"/>
                        <a14:foregroundMark x1="92718" y1="63250" x2="92718" y2="71157"/>
                        <a14:foregroundMark x1="92718" y1="71157" x2="96092" y2="64568"/>
                        <a14:foregroundMark x1="96092" y1="64568" x2="93783" y2="57101"/>
                        <a14:foregroundMark x1="93783" y1="57101" x2="92540" y2="56223"/>
                        <a14:foregroundMark x1="16163" y1="96193" x2="51687" y2="91801"/>
                        <a14:foregroundMark x1="51687" y1="91801" x2="61634" y2="92387"/>
                        <a14:foregroundMark x1="61634" y1="92387" x2="63055" y2="934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583" y="3255149"/>
            <a:ext cx="1444142" cy="1751951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</p:pic>
      <p:sp>
        <p:nvSpPr>
          <p:cNvPr id="26" name="у">
            <a:extLst>
              <a:ext uri="{FF2B5EF4-FFF2-40B4-BE49-F238E27FC236}">
                <a16:creationId xmlns:a16="http://schemas.microsoft.com/office/drawing/2014/main" id="{C174D45E-5725-9951-ECE7-2E9FADC5C109}"/>
              </a:ext>
            </a:extLst>
          </p:cNvPr>
          <p:cNvSpPr txBox="1"/>
          <p:nvPr/>
        </p:nvSpPr>
        <p:spPr>
          <a:xfrm>
            <a:off x="2044567" y="5680158"/>
            <a:ext cx="579252" cy="707886"/>
          </a:xfrm>
          <a:prstGeom prst="rect">
            <a:avLst/>
          </a:prstGeom>
          <a:solidFill>
            <a:schemeClr val="lt1">
              <a:alpha val="47860"/>
            </a:schemeClr>
          </a:solidFill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У</a:t>
            </a:r>
          </a:p>
        </p:txBody>
      </p:sp>
      <p:sp>
        <p:nvSpPr>
          <p:cNvPr id="29" name="из">
            <a:extLst>
              <a:ext uri="{FF2B5EF4-FFF2-40B4-BE49-F238E27FC236}">
                <a16:creationId xmlns:a16="http://schemas.microsoft.com/office/drawing/2014/main" id="{23895E86-BFE0-48B0-38E9-D90ED7C041C8}"/>
              </a:ext>
            </a:extLst>
          </p:cNvPr>
          <p:cNvSpPr txBox="1"/>
          <p:nvPr/>
        </p:nvSpPr>
        <p:spPr>
          <a:xfrm>
            <a:off x="6733966" y="3349701"/>
            <a:ext cx="879104" cy="707886"/>
          </a:xfrm>
          <a:prstGeom prst="rect">
            <a:avLst/>
          </a:prstGeom>
          <a:solidFill>
            <a:schemeClr val="lt1">
              <a:alpha val="47860"/>
            </a:schemeClr>
          </a:solidFill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ИЗ</a:t>
            </a:r>
          </a:p>
        </p:txBody>
      </p:sp>
      <p:sp>
        <p:nvSpPr>
          <p:cNvPr id="32" name="4">
            <a:extLst>
              <a:ext uri="{FF2B5EF4-FFF2-40B4-BE49-F238E27FC236}">
                <a16:creationId xmlns:a16="http://schemas.microsoft.com/office/drawing/2014/main" id="{C3B92773-6DBA-6213-212A-3642EA92BA49}"/>
              </a:ext>
            </a:extLst>
          </p:cNvPr>
          <p:cNvSpPr txBox="1"/>
          <p:nvPr/>
        </p:nvSpPr>
        <p:spPr>
          <a:xfrm>
            <a:off x="5865400" y="5573316"/>
            <a:ext cx="879104" cy="707886"/>
          </a:xfrm>
          <a:prstGeom prst="rect">
            <a:avLst/>
          </a:prstGeom>
          <a:solidFill>
            <a:schemeClr val="lt1">
              <a:alpha val="47860"/>
            </a:schemeClr>
          </a:solidFill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606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2FAA7E-49DA-E7A7-3C13-B190172026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 contras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3812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288E84D-3A65-14CF-2793-745BAB0580CD}"/>
              </a:ext>
            </a:extLst>
          </p:cNvPr>
          <p:cNvSpPr txBox="1">
            <a:spLocks/>
          </p:cNvSpPr>
          <p:nvPr/>
        </p:nvSpPr>
        <p:spPr>
          <a:xfrm>
            <a:off x="2295099" y="1487607"/>
            <a:ext cx="7601802" cy="1323832"/>
          </a:xfrm>
          <a:prstGeom prst="rect">
            <a:avLst/>
          </a:prstGeom>
          <a:solidFill>
            <a:schemeClr val="bg2">
              <a:lumMod val="75000"/>
              <a:alpha val="41710"/>
            </a:scheme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</a:ln>
          <a:effectLst>
            <a:glow rad="133945">
              <a:schemeClr val="accent1">
                <a:alpha val="31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b="1" dirty="0">
                <a:solidFill>
                  <a:schemeClr val="bg1"/>
                </a:solidFill>
                <a:effectLst>
                  <a:outerShdw dir="2479118" sx="1000" sy="1000" algn="ctr" rotWithShape="0">
                    <a:srgbClr val="000000"/>
                  </a:outerShdw>
                </a:effectLst>
              </a:rPr>
              <a:t>Ты справился! Молодец!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EF280D-31F3-3AD4-9752-0429FE1B22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0" b="95000" l="10000" r="90000">
                        <a14:foregroundMark x1="17908" y1="59038" x2="17908" y2="59038"/>
                        <a14:foregroundMark x1="17908" y1="59329" x2="17908" y2="63265"/>
                        <a14:foregroundMark x1="15957" y1="56268" x2="20745" y2="54956"/>
                        <a14:foregroundMark x1="16135" y1="64286" x2="18440" y2="64431"/>
                        <a14:foregroundMark x1="34752" y1="66035" x2="37234" y2="62099"/>
                      </a14:backgroundRemoval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3167639" y="3110280"/>
            <a:ext cx="5638356" cy="3429000"/>
          </a:xfrm>
          <a:prstGeom prst="rect">
            <a:avLst/>
          </a:prstGeom>
          <a:effectLst>
            <a:glow rad="274689">
              <a:srgbClr val="F961C6">
                <a:alpha val="38765"/>
              </a:srgbClr>
            </a:glow>
            <a:outerShdw blurRad="365971" dist="146070" dir="16631915" sx="102118" sy="102118" algn="ctr" rotWithShape="0">
              <a:srgbClr val="000000">
                <a:alpha val="50235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2DEB6E-74EE-487D-7C4F-034BA98FA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4555" y="1387523"/>
            <a:ext cx="1524000" cy="15240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BCA84D3-D46E-F3C7-10BD-157423773292}"/>
              </a:ext>
            </a:extLst>
          </p:cNvPr>
          <p:cNvGrpSpPr/>
          <p:nvPr/>
        </p:nvGrpSpPr>
        <p:grpSpPr>
          <a:xfrm>
            <a:off x="347214" y="6224337"/>
            <a:ext cx="1203158" cy="479228"/>
            <a:chOff x="290979" y="6332261"/>
            <a:chExt cx="1203158" cy="479228"/>
          </a:xfrm>
        </p:grpSpPr>
        <p:sp>
          <p:nvSpPr>
            <p:cNvPr id="11" name="Стрелка вправо 10">
              <a:extLst>
                <a:ext uri="{FF2B5EF4-FFF2-40B4-BE49-F238E27FC236}">
                  <a16:creationId xmlns:a16="http://schemas.microsoft.com/office/drawing/2014/main" id="{D11EBE9C-0C29-E500-292F-6EB347446754}"/>
                </a:ext>
              </a:extLst>
            </p:cNvPr>
            <p:cNvSpPr/>
            <p:nvPr/>
          </p:nvSpPr>
          <p:spPr>
            <a:xfrm rot="10800000">
              <a:off x="290979" y="6332261"/>
              <a:ext cx="1203158" cy="479228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glow rad="106498">
                <a:schemeClr val="bg1">
                  <a:alpha val="84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933EE1-65CB-1986-BF2D-D457F2BA7694}"/>
                </a:ext>
              </a:extLst>
            </p:cNvPr>
            <p:cNvSpPr txBox="1"/>
            <p:nvPr/>
          </p:nvSpPr>
          <p:spPr>
            <a:xfrm>
              <a:off x="645054" y="6362188"/>
              <a:ext cx="840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меню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258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375A8DD-481C-D7E4-CE77-F190D70CC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6000"/>
                    </a14:imgEffect>
                    <a14:imgEffect>
                      <a14:brightnessContrast bright="-1000" contras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0F9DE9-441E-5BC6-4BF4-F73B0D81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6100" y="2076453"/>
            <a:ext cx="2547938" cy="890587"/>
          </a:xfrm>
          <a:solidFill>
            <a:schemeClr val="accent4">
              <a:lumMod val="60000"/>
              <a:lumOff val="40000"/>
              <a:alpha val="57706"/>
            </a:schemeClr>
          </a:solidFill>
          <a:ln w="63500" cap="rnd">
            <a:solidFill>
              <a:schemeClr val="accent2">
                <a:lumMod val="75000"/>
                <a:alpha val="0"/>
              </a:schemeClr>
            </a:solidFill>
            <a:prstDash val="solid"/>
            <a:round/>
          </a:ln>
          <a:effectLst>
            <a:glow rad="197576">
              <a:schemeClr val="bg1">
                <a:alpha val="24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100" dirty="0">
                <a:solidFill>
                  <a:schemeClr val="bg1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ПАМЯТЬ</a:t>
            </a:r>
            <a:endParaRPr lang="ru-RU" sz="4100" dirty="0">
              <a:solidFill>
                <a:schemeClr val="bg1"/>
              </a:solidFill>
            </a:endParaRPr>
          </a:p>
        </p:txBody>
      </p:sp>
      <p:sp>
        <p:nvSpPr>
          <p:cNvPr id="6" name="Заголовок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3CB495-5AB0-26BE-F68B-3053CD5ED17F}"/>
              </a:ext>
            </a:extLst>
          </p:cNvPr>
          <p:cNvSpPr txBox="1">
            <a:spLocks/>
          </p:cNvSpPr>
          <p:nvPr/>
        </p:nvSpPr>
        <p:spPr>
          <a:xfrm>
            <a:off x="2347911" y="2052639"/>
            <a:ext cx="2809875" cy="890586"/>
          </a:xfrm>
          <a:prstGeom prst="rect">
            <a:avLst/>
          </a:prstGeom>
          <a:solidFill>
            <a:schemeClr val="accent1">
              <a:alpha val="43214"/>
            </a:schemeClr>
          </a:solidFill>
          <a:ln w="63500" cap="rnd" cmpd="sng" algn="ctr">
            <a:solidFill>
              <a:srgbClr val="002060">
                <a:alpha val="0"/>
              </a:srgbClr>
            </a:solidFill>
            <a:prstDash val="solid"/>
            <a:round/>
          </a:ln>
          <a:effectLst>
            <a:glow rad="192033">
              <a:schemeClr val="bg1">
                <a:alpha val="24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100" dirty="0">
                <a:solidFill>
                  <a:schemeClr val="bg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ЛОГИКА</a:t>
            </a:r>
            <a:endParaRPr lang="ru-RU" sz="4100" dirty="0">
              <a:solidFill>
                <a:schemeClr val="bg1"/>
              </a:solidFill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8CB90A8-343A-CD75-2137-74982738BAA7}"/>
              </a:ext>
            </a:extLst>
          </p:cNvPr>
          <p:cNvSpPr txBox="1">
            <a:spLocks/>
          </p:cNvSpPr>
          <p:nvPr/>
        </p:nvSpPr>
        <p:spPr>
          <a:xfrm>
            <a:off x="2347912" y="3657602"/>
            <a:ext cx="2809876" cy="1019173"/>
          </a:xfrm>
          <a:prstGeom prst="rect">
            <a:avLst/>
          </a:prstGeom>
          <a:solidFill>
            <a:schemeClr val="accent6">
              <a:lumMod val="60000"/>
              <a:lumOff val="40000"/>
              <a:alpha val="43214"/>
            </a:schemeClr>
          </a:solidFill>
          <a:ln w="63500" cap="rnd" cmpd="sng" algn="ctr">
            <a:solidFill>
              <a:schemeClr val="accent6">
                <a:lumMod val="75000"/>
                <a:alpha val="0"/>
              </a:schemeClr>
            </a:solidFill>
            <a:prstDash val="solid"/>
            <a:round/>
          </a:ln>
          <a:effectLst>
            <a:glow rad="213183">
              <a:schemeClr val="bg1">
                <a:alpha val="24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bg1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ВНИМАНИЕ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3FCD0C5-3080-DA82-147B-A78175EB7736}"/>
              </a:ext>
            </a:extLst>
          </p:cNvPr>
          <p:cNvSpPr txBox="1">
            <a:spLocks/>
          </p:cNvSpPr>
          <p:nvPr/>
        </p:nvSpPr>
        <p:spPr>
          <a:xfrm>
            <a:off x="6460330" y="3714751"/>
            <a:ext cx="3562351" cy="1019174"/>
          </a:xfrm>
          <a:prstGeom prst="rect">
            <a:avLst/>
          </a:prstGeom>
          <a:solidFill>
            <a:srgbClr val="C777D8">
              <a:alpha val="43137"/>
            </a:srgbClr>
          </a:solidFill>
          <a:ln w="63500" cap="rnd" cmpd="sng" algn="ctr">
            <a:solidFill>
              <a:srgbClr val="7030A0">
                <a:alpha val="0"/>
              </a:srgbClr>
            </a:solidFill>
            <a:prstDash val="solid"/>
            <a:round/>
          </a:ln>
          <a:effectLst>
            <a:glow rad="201069">
              <a:schemeClr val="bg1">
                <a:alpha val="24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chemeClr val="bg1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ВООБРАЖЕНИЕ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244E06-0648-5945-202A-7AA53B69DECC}"/>
              </a:ext>
            </a:extLst>
          </p:cNvPr>
          <p:cNvSpPr txBox="1"/>
          <p:nvPr/>
        </p:nvSpPr>
        <p:spPr>
          <a:xfrm>
            <a:off x="2812255" y="658597"/>
            <a:ext cx="5429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Выбери категорию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12E111-C289-CDB1-7833-D3BF4B429B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2681" y="-550068"/>
            <a:ext cx="3048000" cy="3048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1F2ED24-D4B9-1455-7E4D-2B0F399030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8203" r="90039">
                        <a14:foregroundMark x1="63672" y1="40234" x2="53320" y2="36719"/>
                        <a14:foregroundMark x1="53320" y1="36719" x2="47461" y2="44531"/>
                        <a14:foregroundMark x1="47461" y1="44531" x2="56836" y2="49023"/>
                        <a14:foregroundMark x1="56836" y1="49023" x2="62305" y2="43359"/>
                        <a14:foregroundMark x1="88477" y1="20117" x2="89453" y2="28516"/>
                        <a14:foregroundMark x1="8398" y1="44727" x2="8789" y2="50195"/>
                        <a14:foregroundMark x1="88477" y1="50000" x2="90039" y2="45508"/>
                        <a14:foregroundMark x1="29297" y1="47070" x2="38672" y2="44727"/>
                        <a14:foregroundMark x1="38672" y1="44727" x2="33984" y2="43164"/>
                      </a14:backgroundRemoval>
                    </a14:imgEffect>
                    <a14:imgEffect>
                      <a14:sharpenSoften amount="59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756" y="4367480"/>
            <a:ext cx="2661969" cy="2661969"/>
          </a:xfrm>
          <a:prstGeom prst="rect">
            <a:avLst/>
          </a:prstGeom>
          <a:effectLst>
            <a:glow rad="152776">
              <a:schemeClr val="bg2">
                <a:alpha val="30544"/>
              </a:schemeClr>
            </a:glow>
            <a:outerShdw blurRad="423680" dir="20009560" sx="105045" sy="105045" algn="ctr" rotWithShape="0">
              <a:srgbClr val="000000">
                <a:alpha val="5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6322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EE8741E-91D5-02AB-3843-AAF8F6D8DD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 contras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878"/>
            <a:ext cx="12192000" cy="683812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E80672-B419-A01B-BE35-EB86DE6D5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365125"/>
            <a:ext cx="2028986" cy="799341"/>
          </a:xfrm>
          <a:solidFill>
            <a:schemeClr val="lt1">
              <a:alpha val="54039"/>
            </a:schemeClr>
          </a:solidFill>
          <a:ln>
            <a:solidFill>
              <a:schemeClr val="bg1">
                <a:alpha val="0"/>
              </a:schemeClr>
            </a:solidFill>
          </a:ln>
          <a:effectLst>
            <a:glow rad="147385">
              <a:schemeClr val="bg1">
                <a:alpha val="42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ЛОГИКА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7C233A-0B7A-5787-BD64-84748C7BAB76}"/>
              </a:ext>
            </a:extLst>
          </p:cNvPr>
          <p:cNvSpPr txBox="1"/>
          <p:nvPr/>
        </p:nvSpPr>
        <p:spPr>
          <a:xfrm>
            <a:off x="3098162" y="1157678"/>
            <a:ext cx="6679329" cy="2246769"/>
          </a:xfrm>
          <a:prstGeom prst="rect">
            <a:avLst/>
          </a:prstGeom>
          <a:solidFill>
            <a:schemeClr val="accent2">
              <a:lumMod val="40000"/>
              <a:lumOff val="60000"/>
              <a:alpha val="74527"/>
            </a:schemeClr>
          </a:solidFill>
          <a:ln w="34925" cap="rnd">
            <a:solidFill>
              <a:schemeClr val="accent2">
                <a:lumMod val="75000"/>
                <a:alpha val="0"/>
              </a:schemeClr>
            </a:solidFill>
            <a:round/>
          </a:ln>
          <a:effectLst>
            <a:glow rad="127000">
              <a:srgbClr val="FFFF00">
                <a:alpha val="35040"/>
              </a:srgb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У Даши было день рождения. </a:t>
            </a:r>
          </a:p>
          <a:p>
            <a:pPr algn="ctr"/>
            <a:r>
              <a:rPr lang="ru-RU" sz="2800" dirty="0"/>
              <a:t>Ей подарили 3 подарка</a:t>
            </a:r>
          </a:p>
          <a:p>
            <a:pPr algn="ctr"/>
            <a:r>
              <a:rPr lang="ru-RU" sz="2800" dirty="0"/>
              <a:t>-Сестра подарила куклу</a:t>
            </a:r>
          </a:p>
          <a:p>
            <a:pPr algn="ctr"/>
            <a:r>
              <a:rPr lang="ru-RU" sz="2800" dirty="0"/>
              <a:t>-Брат подарил не круглый подарок</a:t>
            </a:r>
          </a:p>
          <a:p>
            <a:pPr algn="ctr"/>
            <a:r>
              <a:rPr lang="ru-RU" sz="2800" dirty="0"/>
              <a:t>Что подарила подруга?</a:t>
            </a:r>
            <a:endParaRPr lang="ru-RU" sz="3200" dirty="0"/>
          </a:p>
        </p:txBody>
      </p:sp>
      <p:pic>
        <p:nvPicPr>
          <p:cNvPr id="15" name="кукла">
            <a:extLst>
              <a:ext uri="{FF2B5EF4-FFF2-40B4-BE49-F238E27FC236}">
                <a16:creationId xmlns:a16="http://schemas.microsoft.com/office/drawing/2014/main" id="{B1D1474E-B654-FE52-0E6C-F0DC3E743F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20" b="91253" l="2128" r="98582">
                        <a14:foregroundMark x1="30142" y1="38180" x2="29965" y2="40898"/>
                        <a14:foregroundMark x1="48582" y1="40189" x2="59043" y2="40544"/>
                        <a14:foregroundMark x1="59043" y1="40544" x2="63121" y2="44917"/>
                        <a14:foregroundMark x1="12234" y1="37470" x2="12234" y2="37470"/>
                        <a14:foregroundMark x1="24823" y1="37707" x2="22518" y2="44917"/>
                        <a14:foregroundMark x1="22518" y1="44917" x2="23050" y2="46099"/>
                        <a14:foregroundMark x1="30142" y1="88534" x2="39362" y2="89007"/>
                        <a14:foregroundMark x1="53546" y1="89007" x2="58688" y2="85461"/>
                        <a14:foregroundMark x1="31738" y1="88416" x2="39716" y2="86407"/>
                        <a14:foregroundMark x1="34929" y1="89362" x2="34929" y2="91253"/>
                        <a14:foregroundMark x1="56206" y1="91135" x2="60816" y2="91253"/>
                        <a14:foregroundMark x1="21631" y1="9574" x2="26064" y2="9574"/>
                        <a14:foregroundMark x1="18794" y1="17376" x2="9929" y2="18203"/>
                        <a14:foregroundMark x1="2128" y1="25059" x2="2128" y2="25059"/>
                        <a14:foregroundMark x1="6206" y1="23522" x2="2128" y2="32270"/>
                        <a14:foregroundMark x1="2128" y1="32388" x2="4610" y2="39243"/>
                        <a14:foregroundMark x1="4610" y1="39243" x2="4787" y2="39243"/>
                        <a14:foregroundMark x1="64539" y1="18794" x2="71099" y2="12411"/>
                        <a14:foregroundMark x1="71099" y1="12411" x2="72518" y2="12057"/>
                        <a14:foregroundMark x1="81206" y1="22459" x2="85638" y2="22695"/>
                        <a14:foregroundMark x1="93617" y1="26950" x2="94858" y2="35461"/>
                        <a14:foregroundMark x1="96809" y1="36998" x2="96809" y2="33215"/>
                        <a14:foregroundMark x1="96986" y1="30378" x2="96809" y2="35461"/>
                        <a14:foregroundMark x1="93617" y1="24823" x2="98582" y2="31560"/>
                        <a14:foregroundMark x1="98582" y1="31560" x2="95922" y2="39125"/>
                        <a14:foregroundMark x1="95922" y1="39125" x2="95035" y2="38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1102" y="3670694"/>
            <a:ext cx="1934121" cy="2901181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  <a:alpha val="47964"/>
              </a:schemeClr>
            </a:glow>
            <a:outerShdw blurRad="440764" dist="102636" dir="12300000" sx="105751" sy="105751" algn="ctr" rotWithShape="0">
              <a:srgbClr val="000000">
                <a:alpha val="43137"/>
              </a:srgbClr>
            </a:outerShdw>
          </a:effectLst>
        </p:spPr>
      </p:pic>
      <p:pic>
        <p:nvPicPr>
          <p:cNvPr id="20" name="мяч">
            <a:extLst>
              <a:ext uri="{FF2B5EF4-FFF2-40B4-BE49-F238E27FC236}">
                <a16:creationId xmlns:a16="http://schemas.microsoft.com/office/drawing/2014/main" id="{4BF243FF-0714-4A04-A398-2A7DBD6D24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3667" l="6507" r="94521">
                        <a14:foregroundMark x1="10616" y1="26333" x2="6849" y2="38667"/>
                        <a14:foregroundMark x1="6849" y1="38667" x2="6849" y2="57667"/>
                        <a14:foregroundMark x1="30137" y1="9333" x2="47260" y2="9333"/>
                        <a14:foregroundMark x1="47260" y1="9333" x2="64384" y2="15333"/>
                        <a14:foregroundMark x1="64384" y1="15333" x2="78082" y2="26000"/>
                        <a14:foregroundMark x1="78082" y1="26000" x2="86644" y2="38000"/>
                        <a14:foregroundMark x1="86644" y1="38000" x2="88014" y2="46667"/>
                        <a14:foregroundMark x1="35616" y1="5333" x2="50342" y2="5000"/>
                        <a14:foregroundMark x1="50342" y1="5000" x2="63014" y2="5333"/>
                        <a14:foregroundMark x1="76370" y1="14333" x2="86644" y2="26000"/>
                        <a14:foregroundMark x1="86644" y1="26000" x2="92123" y2="54333"/>
                        <a14:foregroundMark x1="92123" y1="54333" x2="87671" y2="63000"/>
                        <a14:foregroundMark x1="19521" y1="83667" x2="45890" y2="90333"/>
                        <a14:foregroundMark x1="45890" y1="90333" x2="59589" y2="89333"/>
                        <a14:foregroundMark x1="59589" y1="89333" x2="82877" y2="76333"/>
                        <a14:foregroundMark x1="82877" y1="76333" x2="91096" y2="65333"/>
                        <a14:foregroundMark x1="91096" y1="65333" x2="94521" y2="39333"/>
                        <a14:foregroundMark x1="94521" y1="39333" x2="87329" y2="26333"/>
                        <a14:foregroundMark x1="87329" y1="26333" x2="70548" y2="18000"/>
                        <a14:foregroundMark x1="70548" y1="18000" x2="56164" y2="15667"/>
                        <a14:foregroundMark x1="56164" y1="15667" x2="31849" y2="30333"/>
                        <a14:foregroundMark x1="31849" y1="30333" x2="24315" y2="49667"/>
                        <a14:foregroundMark x1="24315" y1="49667" x2="28425" y2="69333"/>
                        <a14:foregroundMark x1="28425" y1="69333" x2="45890" y2="88000"/>
                        <a14:foregroundMark x1="45890" y1="88000" x2="45890" y2="87333"/>
                        <a14:foregroundMark x1="40753" y1="93000" x2="53767" y2="93667"/>
                        <a14:foregroundMark x1="53767" y1="93667" x2="54795" y2="93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6779" y="4171688"/>
            <a:ext cx="2095500" cy="2152911"/>
          </a:xfrm>
          <a:prstGeom prst="rect">
            <a:avLst/>
          </a:prstGeom>
          <a:effectLst>
            <a:glow rad="265081">
              <a:srgbClr val="C777D8">
                <a:alpha val="23211"/>
              </a:srgbClr>
            </a:glow>
            <a:outerShdw blurRad="1065007" dist="328713" dir="5400000" sx="106029" sy="106029" algn="ctr" rotWithShape="0">
              <a:srgbClr val="000000">
                <a:alpha val="32624"/>
              </a:srgbClr>
            </a:outerShdw>
          </a:effectLst>
        </p:spPr>
      </p:pic>
      <p:pic>
        <p:nvPicPr>
          <p:cNvPr id="22" name="шоколад">
            <a:extLst>
              <a:ext uri="{FF2B5EF4-FFF2-40B4-BE49-F238E27FC236}">
                <a16:creationId xmlns:a16="http://schemas.microsoft.com/office/drawing/2014/main" id="{8ACC087C-05AD-7951-343D-AD8709F3BD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226" t="8969" r="23848" b="20290"/>
          <a:stretch/>
        </p:blipFill>
        <p:spPr>
          <a:xfrm>
            <a:off x="5109308" y="3707842"/>
            <a:ext cx="2095500" cy="2910840"/>
          </a:xfrm>
          <a:prstGeom prst="rect">
            <a:avLst/>
          </a:prstGeom>
          <a:effectLst>
            <a:glow rad="147750">
              <a:srgbClr val="F961C6">
                <a:alpha val="62"/>
              </a:srgbClr>
            </a:glow>
            <a:outerShdw blurRad="452842" dist="30855" dir="5400000" sx="87000" sy="87000" algn="ctr" rotWithShape="0">
              <a:srgbClr val="000000">
                <a:alpha val="96000"/>
              </a:srgbClr>
            </a:outerShdw>
          </a:effectLst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A472E13-AFE1-BF34-30E3-D6DE4CC322D8}"/>
              </a:ext>
            </a:extLst>
          </p:cNvPr>
          <p:cNvGrpSpPr/>
          <p:nvPr/>
        </p:nvGrpSpPr>
        <p:grpSpPr>
          <a:xfrm>
            <a:off x="10634667" y="6224337"/>
            <a:ext cx="1219200" cy="479226"/>
            <a:chOff x="10603832" y="6224337"/>
            <a:chExt cx="1219200" cy="479226"/>
          </a:xfrm>
        </p:grpSpPr>
        <p:sp>
          <p:nvSpPr>
            <p:cNvPr id="23" name="Стрелка вправо 22">
              <a:extLst>
                <a:ext uri="{FF2B5EF4-FFF2-40B4-BE49-F238E27FC236}">
                  <a16:creationId xmlns:a16="http://schemas.microsoft.com/office/drawing/2014/main" id="{6C18291B-1FCC-1EB9-CF14-43890D09A7B0}"/>
                </a:ext>
              </a:extLst>
            </p:cNvPr>
            <p:cNvSpPr/>
            <p:nvPr/>
          </p:nvSpPr>
          <p:spPr>
            <a:xfrm>
              <a:off x="10603832" y="6224337"/>
              <a:ext cx="1219200" cy="479226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  <a:alpha val="19000"/>
                </a:schemeClr>
              </a:solidFill>
            </a:ln>
            <a:effectLst>
              <a:glow rad="365960">
                <a:schemeClr val="bg1">
                  <a:alpha val="64211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89CF42F-07B0-F820-1004-EDD99C08E27B}"/>
                </a:ext>
              </a:extLst>
            </p:cNvPr>
            <p:cNvSpPr txBox="1"/>
            <p:nvPr/>
          </p:nvSpPr>
          <p:spPr>
            <a:xfrm>
              <a:off x="10809715" y="6279284"/>
              <a:ext cx="1004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далее</a:t>
              </a:r>
            </a:p>
          </p:txBody>
        </p:sp>
      </p:grpSp>
      <p:pic>
        <p:nvPicPr>
          <p:cNvPr id="36" name="правильный ответ">
            <a:extLst>
              <a:ext uri="{FF2B5EF4-FFF2-40B4-BE49-F238E27FC236}">
                <a16:creationId xmlns:a16="http://schemas.microsoft.com/office/drawing/2014/main" id="{5E16C357-0529-5521-7F8A-DC4E1202EE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50529" y="3563320"/>
            <a:ext cx="3048000" cy="25527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7F5A8E48-86B7-CFBF-4341-65EA2DF6CF4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0419068" y="19878"/>
            <a:ext cx="725770" cy="558460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5605F95F-A6FE-C4F9-B2F1-038191766B11}"/>
              </a:ext>
            </a:extLst>
          </p:cNvPr>
          <p:cNvGrpSpPr/>
          <p:nvPr/>
        </p:nvGrpSpPr>
        <p:grpSpPr>
          <a:xfrm>
            <a:off x="290979" y="6332261"/>
            <a:ext cx="1203158" cy="479228"/>
            <a:chOff x="290979" y="6332261"/>
            <a:chExt cx="1203158" cy="479228"/>
          </a:xfrm>
        </p:grpSpPr>
        <p:sp>
          <p:nvSpPr>
            <p:cNvPr id="44" name="Стрелка вправо 43">
              <a:extLst>
                <a:ext uri="{FF2B5EF4-FFF2-40B4-BE49-F238E27FC236}">
                  <a16:creationId xmlns:a16="http://schemas.microsoft.com/office/drawing/2014/main" id="{D559A0CA-CC2A-6BE9-F58D-067CE20C9F0B}"/>
                </a:ext>
              </a:extLst>
            </p:cNvPr>
            <p:cNvSpPr/>
            <p:nvPr/>
          </p:nvSpPr>
          <p:spPr>
            <a:xfrm rot="10800000">
              <a:off x="290979" y="6332261"/>
              <a:ext cx="1203158" cy="479228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glow rad="106498">
                <a:schemeClr val="bg1">
                  <a:alpha val="84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2DC565C-CC50-BF37-3653-F4B78D586628}"/>
                </a:ext>
              </a:extLst>
            </p:cNvPr>
            <p:cNvSpPr txBox="1"/>
            <p:nvPr/>
          </p:nvSpPr>
          <p:spPr>
            <a:xfrm>
              <a:off x="645054" y="6362188"/>
              <a:ext cx="840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hlinkClick r:id="rId14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меню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EE8741E-91D5-02AB-3843-AAF8F6D8DD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 contras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939"/>
            <a:ext cx="12284173" cy="683812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E80672-B419-A01B-BE35-EB86DE6D5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365125"/>
            <a:ext cx="2028986" cy="799341"/>
          </a:xfrm>
          <a:solidFill>
            <a:schemeClr val="lt1">
              <a:alpha val="54039"/>
            </a:schemeClr>
          </a:solidFill>
          <a:ln>
            <a:solidFill>
              <a:schemeClr val="bg1">
                <a:alpha val="0"/>
              </a:schemeClr>
            </a:solidFill>
          </a:ln>
          <a:effectLst>
            <a:glow rad="147385">
              <a:schemeClr val="bg1">
                <a:alpha val="42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ЛОГИКА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7C233A-0B7A-5787-BD64-84748C7BAB76}"/>
              </a:ext>
            </a:extLst>
          </p:cNvPr>
          <p:cNvSpPr txBox="1"/>
          <p:nvPr/>
        </p:nvSpPr>
        <p:spPr>
          <a:xfrm>
            <a:off x="3098162" y="1157678"/>
            <a:ext cx="6679329" cy="2062103"/>
          </a:xfrm>
          <a:prstGeom prst="rect">
            <a:avLst/>
          </a:prstGeom>
          <a:solidFill>
            <a:schemeClr val="accent2">
              <a:lumMod val="40000"/>
              <a:lumOff val="60000"/>
              <a:alpha val="74527"/>
            </a:schemeClr>
          </a:solidFill>
          <a:ln w="34925" cap="rnd">
            <a:solidFill>
              <a:schemeClr val="accent2">
                <a:lumMod val="75000"/>
                <a:alpha val="0"/>
              </a:schemeClr>
            </a:solidFill>
            <a:round/>
          </a:ln>
          <a:effectLst>
            <a:glow rad="127000">
              <a:srgbClr val="FFFF00">
                <a:alpha val="35040"/>
              </a:srgb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Три друга купили сладости</a:t>
            </a:r>
          </a:p>
          <a:p>
            <a:pPr algn="ctr"/>
            <a:r>
              <a:rPr lang="ru-RU" sz="3200" dirty="0"/>
              <a:t>Дима купил не мармелад</a:t>
            </a:r>
          </a:p>
          <a:p>
            <a:pPr algn="ctr"/>
            <a:r>
              <a:rPr lang="ru-RU" sz="3200" dirty="0"/>
              <a:t>Коля - ни кекс, ни мармелад</a:t>
            </a:r>
          </a:p>
          <a:p>
            <a:pPr algn="ctr"/>
            <a:r>
              <a:rPr lang="ru-RU" sz="3200" dirty="0"/>
              <a:t>Что купил Миша?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A472E13-AFE1-BF34-30E3-D6DE4CC322D8}"/>
              </a:ext>
            </a:extLst>
          </p:cNvPr>
          <p:cNvGrpSpPr/>
          <p:nvPr/>
        </p:nvGrpSpPr>
        <p:grpSpPr>
          <a:xfrm>
            <a:off x="10634667" y="6224337"/>
            <a:ext cx="1219200" cy="479226"/>
            <a:chOff x="10603832" y="6224337"/>
            <a:chExt cx="1219200" cy="479226"/>
          </a:xfrm>
        </p:grpSpPr>
        <p:sp>
          <p:nvSpPr>
            <p:cNvPr id="23" name="Стрелка вправо 22">
              <a:extLst>
                <a:ext uri="{FF2B5EF4-FFF2-40B4-BE49-F238E27FC236}">
                  <a16:creationId xmlns:a16="http://schemas.microsoft.com/office/drawing/2014/main" id="{6C18291B-1FCC-1EB9-CF14-43890D09A7B0}"/>
                </a:ext>
              </a:extLst>
            </p:cNvPr>
            <p:cNvSpPr/>
            <p:nvPr/>
          </p:nvSpPr>
          <p:spPr>
            <a:xfrm>
              <a:off x="10603832" y="6224337"/>
              <a:ext cx="1219200" cy="479226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  <a:alpha val="19000"/>
                </a:schemeClr>
              </a:solidFill>
            </a:ln>
            <a:effectLst>
              <a:glow rad="365960">
                <a:schemeClr val="bg1">
                  <a:alpha val="64211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89CF42F-07B0-F820-1004-EDD99C08E27B}"/>
                </a:ext>
              </a:extLst>
            </p:cNvPr>
            <p:cNvSpPr txBox="1"/>
            <p:nvPr/>
          </p:nvSpPr>
          <p:spPr>
            <a:xfrm>
              <a:off x="10809715" y="6279284"/>
              <a:ext cx="1004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далее</a:t>
              </a:r>
            </a:p>
          </p:txBody>
        </p:sp>
      </p:grpSp>
      <p:pic>
        <p:nvPicPr>
          <p:cNvPr id="4" name="мишки">
            <a:extLst>
              <a:ext uri="{FF2B5EF4-FFF2-40B4-BE49-F238E27FC236}">
                <a16:creationId xmlns:a16="http://schemas.microsoft.com/office/drawing/2014/main" id="{9D03CD77-F25C-1C5E-355F-E5D3B6801D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102" b="85569" l="6217" r="56838">
                        <a14:foregroundMark x1="25755" y1="85229" x2="25755" y2="85229"/>
                        <a14:foregroundMark x1="35169" y1="85569" x2="35169" y2="85569"/>
                        <a14:foregroundMark x1="14920" y1="72156" x2="14920" y2="72156"/>
                        <a14:foregroundMark x1="18472" y1="73514" x2="18472" y2="73514"/>
                        <a14:foregroundMark x1="6394" y1="64856" x2="6394" y2="64856"/>
                        <a14:foregroundMark x1="50089" y1="69270" x2="50089" y2="69270"/>
                        <a14:foregroundMark x1="53286" y1="74533" x2="53286" y2="74533"/>
                        <a14:foregroundMark x1="53819" y1="66553" x2="53819" y2="66553"/>
                        <a14:foregroundMark x1="44938" y1="70119" x2="49734" y2="62818"/>
                        <a14:foregroundMark x1="49734" y1="62818" x2="55950" y2="69100"/>
                        <a14:foregroundMark x1="55950" y1="69100" x2="55417" y2="70458"/>
                        <a14:foregroundMark x1="46004" y1="71817" x2="46004" y2="71817"/>
                        <a14:foregroundMark x1="44405" y1="76231" x2="44405" y2="76231"/>
                        <a14:foregroundMark x1="44760" y1="71138" x2="44760" y2="78778"/>
                        <a14:foregroundMark x1="44760" y1="78778" x2="52220" y2="82343"/>
                        <a14:foregroundMark x1="52220" y1="82343" x2="54174" y2="74194"/>
                        <a14:foregroundMark x1="54174" y1="74194" x2="53819" y2="70968"/>
                        <a14:foregroundMark x1="56838" y1="75212" x2="56838" y2="75212"/>
                        <a14:foregroundMark x1="13854" y1="68761" x2="13854" y2="68761"/>
                        <a14:foregroundMark x1="8703" y1="71138" x2="10657" y2="63158"/>
                        <a14:foregroundMark x1="10657" y1="63158" x2="17940" y2="64177"/>
                        <a14:foregroundMark x1="17940" y1="64177" x2="18295" y2="79796"/>
                        <a14:foregroundMark x1="18295" y1="79796" x2="11190" y2="81664"/>
                        <a14:foregroundMark x1="11190" y1="81664" x2="8526" y2="71138"/>
                      </a14:backgroundRemoval>
                    </a14:imgEffect>
                  </a14:imgLayer>
                </a14:imgProps>
              </a:ext>
            </a:extLst>
          </a:blip>
          <a:srcRect l="4269" t="57059" r="40417" b="11932"/>
          <a:stretch/>
        </p:blipFill>
        <p:spPr>
          <a:xfrm>
            <a:off x="4630905" y="3822660"/>
            <a:ext cx="3613841" cy="2119816"/>
          </a:xfrm>
          <a:prstGeom prst="rect">
            <a:avLst/>
          </a:prstGeom>
          <a:effectLst>
            <a:glow rad="139470">
              <a:schemeClr val="bg1">
                <a:alpha val="21134"/>
              </a:schemeClr>
            </a:glow>
            <a:outerShdw blurRad="273029" dist="49990" dir="6660000" sx="101055" sy="101055" algn="ctr" rotWithShape="0">
              <a:srgbClr val="000000">
                <a:alpha val="99842"/>
              </a:srgbClr>
            </a:outerShdw>
          </a:effectLst>
        </p:spPr>
      </p:pic>
      <p:pic>
        <p:nvPicPr>
          <p:cNvPr id="6" name="кекс">
            <a:extLst>
              <a:ext uri="{FF2B5EF4-FFF2-40B4-BE49-F238E27FC236}">
                <a16:creationId xmlns:a16="http://schemas.microsoft.com/office/drawing/2014/main" id="{D13DBFB9-DEF3-D0D9-2F16-C373B8BA46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73" b="98697" l="2128" r="95213">
                        <a14:foregroundMark x1="40780" y1="10664" x2="67908" y2="10308"/>
                        <a14:foregroundMark x1="62589" y1="8057" x2="60106" y2="3791"/>
                        <a14:foregroundMark x1="58156" y1="9953" x2="59574" y2="12678"/>
                        <a14:foregroundMark x1="58156" y1="17180" x2="58156" y2="46445"/>
                        <a14:foregroundMark x1="8511" y1="45853" x2="12057" y2="84242"/>
                        <a14:foregroundMark x1="12057" y1="84242" x2="66489" y2="97393"/>
                        <a14:foregroundMark x1="66489" y1="97393" x2="93617" y2="61019"/>
                        <a14:foregroundMark x1="93617" y1="61019" x2="69326" y2="27133"/>
                        <a14:foregroundMark x1="69326" y1="27133" x2="13652" y2="40284"/>
                        <a14:foregroundMark x1="13652" y1="40284" x2="5142" y2="52370"/>
                        <a14:foregroundMark x1="2128" y1="62204" x2="2660" y2="56280"/>
                        <a14:foregroundMark x1="6028" y1="86256" x2="61348" y2="98697"/>
                        <a14:foregroundMark x1="61348" y1="98697" x2="68972" y2="97393"/>
                        <a14:foregroundMark x1="92730" y1="69431" x2="95213" y2="5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6666" y="3429000"/>
            <a:ext cx="1630511" cy="2457934"/>
          </a:xfrm>
          <a:prstGeom prst="rect">
            <a:avLst/>
          </a:prstGeom>
          <a:effectLst>
            <a:glow rad="75289">
              <a:srgbClr val="C00000">
                <a:alpha val="20059"/>
              </a:srgbClr>
            </a:glow>
            <a:outerShdw blurRad="236177" dist="50800" dir="5400000" sx="105298" sy="105298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пончик">
            <a:extLst>
              <a:ext uri="{FF2B5EF4-FFF2-40B4-BE49-F238E27FC236}">
                <a16:creationId xmlns:a16="http://schemas.microsoft.com/office/drawing/2014/main" id="{B175CD4F-0B5F-C97E-8CEE-098C5D0167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6" b="89858" l="6383" r="90603">
                        <a14:foregroundMark x1="6797" y1="45423" x2="9630" y2="61584"/>
                        <a14:foregroundMark x1="88298" y1="35409" x2="91667" y2="50890"/>
                        <a14:foregroundMark x1="91667" y1="50890" x2="90603" y2="58007"/>
                        <a14:foregroundMark x1="90603" y1="58007" x2="88652" y2="59609"/>
                        <a14:backgroundMark x1="9220" y1="35765" x2="6028" y2="42171"/>
                        <a14:backgroundMark x1="6028" y1="42171" x2="5496" y2="45196"/>
                        <a14:backgroundMark x1="8333" y1="63345" x2="9929" y2="63701"/>
                        <a14:backgroundMark x1="9929" y1="63345" x2="8511" y2="604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8062" y="3535410"/>
            <a:ext cx="2772598" cy="2762766"/>
          </a:xfrm>
          <a:prstGeom prst="rect">
            <a:avLst/>
          </a:prstGeom>
          <a:effectLst>
            <a:glow rad="125440">
              <a:schemeClr val="accent4">
                <a:lumMod val="50000"/>
                <a:alpha val="33000"/>
              </a:schemeClr>
            </a:glow>
            <a:outerShdw blurRad="326891" dist="50800" dir="5400000" algn="ctr" rotWithShape="0">
              <a:srgbClr val="000000">
                <a:alpha val="98516"/>
              </a:srgbClr>
            </a:outerShdw>
          </a:effectLst>
        </p:spPr>
      </p:pic>
      <p:pic>
        <p:nvPicPr>
          <p:cNvPr id="9" name="правильный ответ">
            <a:extLst>
              <a:ext uri="{FF2B5EF4-FFF2-40B4-BE49-F238E27FC236}">
                <a16:creationId xmlns:a16="http://schemas.microsoft.com/office/drawing/2014/main" id="{D4404DD5-C515-8A71-C77F-5BF1A8C061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2596" y="3269480"/>
            <a:ext cx="3852150" cy="32261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31F3663-C1E1-2AA7-FCE0-A4CF344FBE6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0419068" y="19878"/>
            <a:ext cx="725770" cy="5584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35FD55-DF10-633E-CAF3-FAD05A8708D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1027406" y="-4834"/>
            <a:ext cx="725770" cy="55846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817539E-B951-4C54-CE8E-FDD02DB575A2}"/>
              </a:ext>
            </a:extLst>
          </p:cNvPr>
          <p:cNvGrpSpPr/>
          <p:nvPr/>
        </p:nvGrpSpPr>
        <p:grpSpPr>
          <a:xfrm>
            <a:off x="290979" y="6332261"/>
            <a:ext cx="1203159" cy="479228"/>
            <a:chOff x="290979" y="6332261"/>
            <a:chExt cx="1203159" cy="479228"/>
          </a:xfrm>
        </p:grpSpPr>
        <p:sp>
          <p:nvSpPr>
            <p:cNvPr id="16" name="Стрелка вправо 15">
              <a:extLst>
                <a:ext uri="{FF2B5EF4-FFF2-40B4-BE49-F238E27FC236}">
                  <a16:creationId xmlns:a16="http://schemas.microsoft.com/office/drawing/2014/main" id="{B43064BF-46D9-BA10-CEF0-2061B5C7DD1B}"/>
                </a:ext>
              </a:extLst>
            </p:cNvPr>
            <p:cNvSpPr/>
            <p:nvPr/>
          </p:nvSpPr>
          <p:spPr>
            <a:xfrm rot="10800000">
              <a:off x="290979" y="6332261"/>
              <a:ext cx="1203158" cy="479228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glow rad="106498">
                <a:schemeClr val="bg1">
                  <a:alpha val="84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52139BD-8750-ECAC-A8A9-1CEFC49E8935}"/>
                </a:ext>
              </a:extLst>
            </p:cNvPr>
            <p:cNvSpPr txBox="1"/>
            <p:nvPr/>
          </p:nvSpPr>
          <p:spPr>
            <a:xfrm>
              <a:off x="653143" y="6334231"/>
              <a:ext cx="840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hlinkClick r:id="rId15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меню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802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EE8741E-91D5-02AB-3843-AAF8F6D8DD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 contras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939"/>
            <a:ext cx="12284173" cy="683812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E80672-B419-A01B-BE35-EB86DE6D5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365125"/>
            <a:ext cx="2028986" cy="799341"/>
          </a:xfrm>
          <a:solidFill>
            <a:schemeClr val="lt1">
              <a:alpha val="54039"/>
            </a:schemeClr>
          </a:solidFill>
          <a:ln>
            <a:solidFill>
              <a:schemeClr val="bg1">
                <a:alpha val="0"/>
              </a:schemeClr>
            </a:solidFill>
          </a:ln>
          <a:effectLst>
            <a:glow rad="147385">
              <a:schemeClr val="bg1">
                <a:alpha val="42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ЛОГИКА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7C233A-0B7A-5787-BD64-84748C7BAB76}"/>
              </a:ext>
            </a:extLst>
          </p:cNvPr>
          <p:cNvSpPr txBox="1"/>
          <p:nvPr/>
        </p:nvSpPr>
        <p:spPr>
          <a:xfrm>
            <a:off x="3098162" y="1157678"/>
            <a:ext cx="6679329" cy="1569660"/>
          </a:xfrm>
          <a:prstGeom prst="rect">
            <a:avLst/>
          </a:prstGeom>
          <a:solidFill>
            <a:schemeClr val="accent2">
              <a:lumMod val="40000"/>
              <a:lumOff val="60000"/>
              <a:alpha val="74527"/>
            </a:schemeClr>
          </a:solidFill>
          <a:ln w="34925" cap="rnd">
            <a:solidFill>
              <a:schemeClr val="accent2">
                <a:lumMod val="75000"/>
                <a:alpha val="0"/>
              </a:schemeClr>
            </a:solidFill>
            <a:round/>
          </a:ln>
          <a:effectLst>
            <a:glow rad="127000">
              <a:srgbClr val="FFFF00">
                <a:alpha val="35040"/>
              </a:srgb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В отеле 3 этажа. Чем выше этаж, тем больше живет там людей.</a:t>
            </a:r>
          </a:p>
          <a:p>
            <a:pPr algn="ctr"/>
            <a:r>
              <a:rPr lang="ru-RU" sz="3200" dirty="0"/>
              <a:t>На какой этаж чаще ездит лифт?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A472E13-AFE1-BF34-30E3-D6DE4CC322D8}"/>
              </a:ext>
            </a:extLst>
          </p:cNvPr>
          <p:cNvGrpSpPr/>
          <p:nvPr/>
        </p:nvGrpSpPr>
        <p:grpSpPr>
          <a:xfrm>
            <a:off x="10634667" y="6224337"/>
            <a:ext cx="1219200" cy="479226"/>
            <a:chOff x="10603832" y="6224337"/>
            <a:chExt cx="1219200" cy="479226"/>
          </a:xfrm>
        </p:grpSpPr>
        <p:sp>
          <p:nvSpPr>
            <p:cNvPr id="23" name="Стрелка вправо 22">
              <a:extLst>
                <a:ext uri="{FF2B5EF4-FFF2-40B4-BE49-F238E27FC236}">
                  <a16:creationId xmlns:a16="http://schemas.microsoft.com/office/drawing/2014/main" id="{6C18291B-1FCC-1EB9-CF14-43890D09A7B0}"/>
                </a:ext>
              </a:extLst>
            </p:cNvPr>
            <p:cNvSpPr/>
            <p:nvPr/>
          </p:nvSpPr>
          <p:spPr>
            <a:xfrm>
              <a:off x="10603832" y="6224337"/>
              <a:ext cx="1219200" cy="479226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  <a:alpha val="19000"/>
                </a:schemeClr>
              </a:solidFill>
            </a:ln>
            <a:effectLst>
              <a:glow rad="365960">
                <a:schemeClr val="bg1">
                  <a:alpha val="64211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89CF42F-07B0-F820-1004-EDD99C08E27B}"/>
                </a:ext>
              </a:extLst>
            </p:cNvPr>
            <p:cNvSpPr txBox="1"/>
            <p:nvPr/>
          </p:nvSpPr>
          <p:spPr>
            <a:xfrm>
              <a:off x="10809715" y="6279284"/>
              <a:ext cx="1004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далее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6FDD35-1A87-A8E7-2DF7-60231BD790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0419068" y="19878"/>
            <a:ext cx="725770" cy="5584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6F4BFB-3AA9-124B-EF10-C4F80772F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0979783" y="29817"/>
            <a:ext cx="725770" cy="5584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36DCF3-4C08-82B7-62E0-C565FC02BA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1540498" y="9939"/>
            <a:ext cx="725770" cy="55846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54986B1B-B01D-4EED-B083-B2396FEEEC35}"/>
              </a:ext>
            </a:extLst>
          </p:cNvPr>
          <p:cNvSpPr/>
          <p:nvPr/>
        </p:nvSpPr>
        <p:spPr>
          <a:xfrm>
            <a:off x="1019444" y="3429000"/>
            <a:ext cx="2641600" cy="227132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  <a:effectLst>
            <a:glow rad="453318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900" dirty="0"/>
              <a:t>1</a:t>
            </a:r>
            <a:endParaRPr lang="ru-RU" sz="4400" dirty="0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CCEBCD03-D7C9-6731-2CE1-99C924FD6309}"/>
              </a:ext>
            </a:extLst>
          </p:cNvPr>
          <p:cNvSpPr/>
          <p:nvPr/>
        </p:nvSpPr>
        <p:spPr>
          <a:xfrm>
            <a:off x="4971684" y="3429000"/>
            <a:ext cx="2641600" cy="227132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  <a:effectLst>
            <a:glow rad="453318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900" dirty="0"/>
              <a:t>2</a:t>
            </a:r>
            <a:endParaRPr lang="ru-RU" sz="4400" dirty="0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8476DFDB-A0A7-CC40-EFA7-C1CB9288ABE2}"/>
              </a:ext>
            </a:extLst>
          </p:cNvPr>
          <p:cNvSpPr/>
          <p:nvPr/>
        </p:nvSpPr>
        <p:spPr>
          <a:xfrm>
            <a:off x="8898898" y="3422832"/>
            <a:ext cx="2641600" cy="227132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>
                <a:shade val="15000"/>
                <a:alpha val="0"/>
              </a:schemeClr>
            </a:solidFill>
          </a:ln>
          <a:effectLst>
            <a:glow rad="453318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900" dirty="0"/>
              <a:t>3</a:t>
            </a:r>
            <a:endParaRPr lang="ru-RU" sz="4400" dirty="0"/>
          </a:p>
        </p:txBody>
      </p:sp>
      <p:pic>
        <p:nvPicPr>
          <p:cNvPr id="17" name="правильный ответ">
            <a:extLst>
              <a:ext uri="{FF2B5EF4-FFF2-40B4-BE49-F238E27FC236}">
                <a16:creationId xmlns:a16="http://schemas.microsoft.com/office/drawing/2014/main" id="{57D9911F-E2DB-2849-843C-142A9438C7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214" y="2727338"/>
            <a:ext cx="3852150" cy="3226176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E952EAD-A1C5-D223-975B-9BFD3DA3C690}"/>
              </a:ext>
            </a:extLst>
          </p:cNvPr>
          <p:cNvGrpSpPr/>
          <p:nvPr/>
        </p:nvGrpSpPr>
        <p:grpSpPr>
          <a:xfrm>
            <a:off x="290979" y="6332261"/>
            <a:ext cx="1203158" cy="479228"/>
            <a:chOff x="290979" y="6332261"/>
            <a:chExt cx="1203158" cy="479228"/>
          </a:xfrm>
        </p:grpSpPr>
        <p:sp>
          <p:nvSpPr>
            <p:cNvPr id="19" name="Стрелка вправо 18">
              <a:extLst>
                <a:ext uri="{FF2B5EF4-FFF2-40B4-BE49-F238E27FC236}">
                  <a16:creationId xmlns:a16="http://schemas.microsoft.com/office/drawing/2014/main" id="{9A4A0E30-178B-F17F-FA67-009FDEFE0752}"/>
                </a:ext>
              </a:extLst>
            </p:cNvPr>
            <p:cNvSpPr/>
            <p:nvPr/>
          </p:nvSpPr>
          <p:spPr>
            <a:xfrm rot="10800000">
              <a:off x="290979" y="6332261"/>
              <a:ext cx="1203158" cy="479228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glow rad="106498">
                <a:schemeClr val="bg1">
                  <a:alpha val="84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427EF76-8CE4-CAAC-BF4B-21F81D5085F7}"/>
                </a:ext>
              </a:extLst>
            </p:cNvPr>
            <p:cNvSpPr txBox="1"/>
            <p:nvPr/>
          </p:nvSpPr>
          <p:spPr>
            <a:xfrm>
              <a:off x="598946" y="6356305"/>
              <a:ext cx="840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меню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237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1D396D-0393-3F4E-115B-6F30F93B6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alphaModFix amt="98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335"/>
                    </a14:imgEffect>
                    <a14:imgEffect>
                      <a14:saturation sa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726"/>
            <a:ext cx="12192000" cy="6854274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EAF547C-B41E-8647-4098-233453CF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365125"/>
            <a:ext cx="2028986" cy="799341"/>
          </a:xfrm>
          <a:solidFill>
            <a:schemeClr val="lt1">
              <a:alpha val="54039"/>
            </a:schemeClr>
          </a:solidFill>
          <a:ln>
            <a:solidFill>
              <a:schemeClr val="bg1">
                <a:alpha val="0"/>
              </a:schemeClr>
            </a:solidFill>
          </a:ln>
          <a:effectLst>
            <a:glow rad="147385">
              <a:schemeClr val="bg1">
                <a:alpha val="42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ПАМЯТЬ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8A8886-FDA2-D6C8-E83B-94A2B5A958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0419068" y="19878"/>
            <a:ext cx="725770" cy="558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09BA13-8BCD-0436-AAE6-F69465A49F3D}"/>
              </a:ext>
            </a:extLst>
          </p:cNvPr>
          <p:cNvSpPr txBox="1"/>
          <p:nvPr/>
        </p:nvSpPr>
        <p:spPr>
          <a:xfrm>
            <a:off x="3039991" y="1166559"/>
            <a:ext cx="6679329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74527"/>
            </a:schemeClr>
          </a:solidFill>
          <a:ln w="34925" cap="rnd">
            <a:solidFill>
              <a:schemeClr val="accent2">
                <a:lumMod val="75000"/>
                <a:alpha val="0"/>
              </a:schemeClr>
            </a:solidFill>
            <a:round/>
          </a:ln>
          <a:effectLst>
            <a:glow rad="127000">
              <a:schemeClr val="accent6">
                <a:lumMod val="75000"/>
                <a:alpha val="35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Запомни все картинки за 5 секунд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B3B8C4-C1C7-019E-2198-6127AC9D79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77" b="98243" l="907" r="98367">
                        <a14:foregroundMark x1="15971" y1="11342" x2="12341" y2="3994"/>
                        <a14:foregroundMark x1="11071" y1="2236" x2="6715" y2="2077"/>
                        <a14:foregroundMark x1="7623" y1="4792" x2="8167" y2="13099"/>
                        <a14:foregroundMark x1="8167" y1="13099" x2="8348" y2="13099"/>
                        <a14:foregroundMark x1="89111" y1="6550" x2="89837" y2="14537"/>
                        <a14:foregroundMark x1="89837" y1="14537" x2="86025" y2="21725"/>
                        <a14:foregroundMark x1="86025" y1="21725" x2="83303" y2="23003"/>
                        <a14:foregroundMark x1="90744" y1="5272" x2="90926" y2="12460"/>
                        <a14:foregroundMark x1="90926" y1="12460" x2="87477" y2="18371"/>
                        <a14:foregroundMark x1="20145" y1="74121" x2="14338" y2="80990"/>
                        <a14:foregroundMark x1="14338" y1="80990" x2="11434" y2="88498"/>
                        <a14:foregroundMark x1="11434" y1="88498" x2="15789" y2="93610"/>
                        <a14:foregroundMark x1="72051" y1="90096" x2="89292" y2="91693"/>
                        <a14:foregroundMark x1="89292" y1="91693" x2="90744" y2="83546"/>
                        <a14:foregroundMark x1="90744" y1="83546" x2="77677" y2="75719"/>
                        <a14:foregroundMark x1="87659" y1="79712" x2="95644" y2="81310"/>
                        <a14:foregroundMark x1="95644" y1="81310" x2="96552" y2="88339"/>
                        <a14:foregroundMark x1="96552" y1="88339" x2="92559" y2="94569"/>
                        <a14:foregroundMark x1="92559" y1="94569" x2="89111" y2="96326"/>
                        <a14:foregroundMark x1="79129" y1="75559" x2="96189" y2="77955"/>
                        <a14:foregroundMark x1="96189" y1="77955" x2="98367" y2="87220"/>
                        <a14:foregroundMark x1="88748" y1="74601" x2="88748" y2="74601"/>
                        <a14:foregroundMark x1="88748" y1="74601" x2="88748" y2="74601"/>
                        <a14:foregroundMark x1="87659" y1="74601" x2="93285" y2="75559"/>
                        <a14:foregroundMark x1="79129" y1="75559" x2="82033" y2="75240"/>
                        <a14:foregroundMark x1="72958" y1="94728" x2="72958" y2="97444"/>
                        <a14:foregroundMark x1="67695" y1="98083" x2="81307" y2="96645"/>
                        <a14:foregroundMark x1="181" y1="85942" x2="25590" y2="98243"/>
                        <a14:foregroundMark x1="25590" y1="98243" x2="30490" y2="96965"/>
                        <a14:foregroundMark x1="31760" y1="98083" x2="32123" y2="94728"/>
                        <a14:foregroundMark x1="10708" y1="74760" x2="3630" y2="79073"/>
                        <a14:foregroundMark x1="3630" y1="79073" x2="907" y2="85783"/>
                        <a14:foregroundMark x1="907" y1="85783" x2="907" y2="85942"/>
                        <a14:foregroundMark x1="51543" y1="6709" x2="56261" y2="6070"/>
                        <a14:foregroundMark x1="32668" y1="30032" x2="27405" y2="35304"/>
                        <a14:foregroundMark x1="67332" y1="29393" x2="70962" y2="349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942" y="2464130"/>
            <a:ext cx="2028986" cy="2305163"/>
          </a:xfrm>
          <a:prstGeom prst="rect">
            <a:avLst/>
          </a:prstGeom>
          <a:effectLst>
            <a:glow rad="127000">
              <a:schemeClr val="bg1">
                <a:lumMod val="65000"/>
                <a:alpha val="43089"/>
              </a:schemeClr>
            </a:glow>
            <a:outerShdw blurRad="216485" dist="50800" dir="5400000" sx="107663" sy="107663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B42938-A2A2-9BEC-4341-A4FA670FFB2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5642" t="14012" r="17082" b="17009"/>
          <a:stretch/>
        </p:blipFill>
        <p:spPr>
          <a:xfrm>
            <a:off x="3039991" y="2155954"/>
            <a:ext cx="2754052" cy="2823710"/>
          </a:xfrm>
          <a:prstGeom prst="rect">
            <a:avLst/>
          </a:prstGeom>
          <a:effectLst>
            <a:glow rad="127000">
              <a:schemeClr val="accent2">
                <a:lumMod val="75000"/>
                <a:alpha val="59684"/>
              </a:schemeClr>
            </a:glow>
            <a:outerShdw blurRad="198970" dist="50800" dir="5400000" algn="ctr" rotWithShape="0">
              <a:srgbClr val="000000">
                <a:alpha val="91768"/>
              </a:srgbClr>
            </a:outerShdw>
            <a:reflection endPos="0" dist="508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FAAE7B-9507-ABB6-4D8A-0B0C679720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1206" y1="31560" x2="37589" y2="29078"/>
                        <a14:foregroundMark x1="37589" y1="29078" x2="37766" y2="290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9570" y="2160054"/>
            <a:ext cx="3098370" cy="3098370"/>
          </a:xfrm>
          <a:prstGeom prst="rect">
            <a:avLst/>
          </a:prstGeom>
          <a:effectLst>
            <a:glow rad="127000">
              <a:schemeClr val="accent4">
                <a:lumMod val="40000"/>
                <a:lumOff val="60000"/>
                <a:alpha val="62133"/>
              </a:schemeClr>
            </a:glow>
            <a:outerShdw blurRad="246453" dist="50800" dir="5400000" algn="ctr" rotWithShape="0">
              <a:srgbClr val="000000">
                <a:alpha val="95986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3C7857-FC17-6B11-8F14-58C57D4008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29" b="95571" l="1776" r="96270">
                        <a14:foregroundMark x1="7638" y1="22611" x2="7638" y2="46620"/>
                        <a14:foregroundMark x1="33925" y1="6294" x2="49556" y2="8392"/>
                        <a14:foregroundMark x1="49556" y1="8392" x2="49911" y2="8159"/>
                        <a14:foregroundMark x1="64654" y1="5594" x2="69627" y2="5828"/>
                        <a14:foregroundMark x1="88277" y1="24242" x2="89343" y2="33333"/>
                        <a14:foregroundMark x1="89343" y1="33333" x2="89876" y2="34033"/>
                        <a14:foregroundMark x1="93073" y1="24009" x2="93073" y2="32634"/>
                        <a14:foregroundMark x1="4190" y1="27273" x2="4263" y2="27972"/>
                        <a14:foregroundMark x1="33037" y1="4429" x2="37833" y2="4662"/>
                        <a14:foregroundMark x1="64298" y1="4662" x2="68917" y2="5361"/>
                        <a14:foregroundMark x1="6750" y1="65501" x2="16519" y2="87646"/>
                        <a14:foregroundMark x1="16519" y1="87646" x2="17762" y2="89277"/>
                        <a14:foregroundMark x1="91119" y1="71329" x2="92007" y2="68765"/>
                        <a14:foregroundMark x1="94849" y1="72494" x2="96270" y2="72960"/>
                        <a14:foregroundMark x1="65364" y1="95804" x2="70693" y2="95338"/>
                        <a14:foregroundMark x1="1776" y1="75058" x2="1776" y2="75058"/>
                        <a14:foregroundMark x1="16696" y1="18415" x2="16696" y2="18415"/>
                        <a14:foregroundMark x1="19538" y1="19580" x2="19538" y2="19580"/>
                        <a14:foregroundMark x1="54352" y1="24942" x2="54352" y2="24942"/>
                        <a14:foregroundMark x1="83659" y1="21678" x2="83659" y2="21678"/>
                        <a14:backgroundMark x1="2842" y1="22145" x2="3552" y2="22378"/>
                        <a14:backgroundMark x1="3552" y1="22145" x2="3375" y2="24942"/>
                        <a14:backgroundMark x1="3375" y1="24709" x2="3375" y2="27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2456" y="2914167"/>
            <a:ext cx="2593224" cy="1976009"/>
          </a:xfrm>
          <a:prstGeom prst="rect">
            <a:avLst/>
          </a:prstGeom>
          <a:effectLst>
            <a:glow rad="327006">
              <a:srgbClr val="F961C6">
                <a:alpha val="30514"/>
              </a:srgbClr>
            </a:glow>
            <a:outerShdw blurRad="673371" dist="50800" dir="5400000" sx="98057" sy="98057" algn="ctr" rotWithShape="0">
              <a:srgbClr val="000000"/>
            </a:outerShdw>
          </a:effectLst>
        </p:spPr>
      </p:pic>
      <p:pic>
        <p:nvPicPr>
          <p:cNvPr id="24" name="0514.mov">
            <a:hlinkClick r:id="" action="ppaction://media"/>
            <a:extLst>
              <a:ext uri="{FF2B5EF4-FFF2-40B4-BE49-F238E27FC236}">
                <a16:creationId xmlns:a16="http://schemas.microsoft.com/office/drawing/2014/main" id="{E69FFD92-5FB2-282C-42D5-FAD7D6AB20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29150" y="5379048"/>
            <a:ext cx="1889605" cy="1062903"/>
          </a:xfrm>
          <a:prstGeom prst="rect">
            <a:avLst/>
          </a:prstGeom>
          <a:effectLst>
            <a:glow>
              <a:schemeClr val="accent1"/>
            </a:glow>
            <a:softEdge rad="165735"/>
          </a:effec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FB0A426-6FA0-5831-2EA1-F906041CB583}"/>
              </a:ext>
            </a:extLst>
          </p:cNvPr>
          <p:cNvGrpSpPr/>
          <p:nvPr/>
        </p:nvGrpSpPr>
        <p:grpSpPr>
          <a:xfrm>
            <a:off x="10634667" y="6224337"/>
            <a:ext cx="1219200" cy="479226"/>
            <a:chOff x="10603832" y="6224337"/>
            <a:chExt cx="1219200" cy="479226"/>
          </a:xfrm>
        </p:grpSpPr>
        <p:sp>
          <p:nvSpPr>
            <p:cNvPr id="26" name="Стрелка вправо 25">
              <a:extLst>
                <a:ext uri="{FF2B5EF4-FFF2-40B4-BE49-F238E27FC236}">
                  <a16:creationId xmlns:a16="http://schemas.microsoft.com/office/drawing/2014/main" id="{2F1D9D6B-E931-6200-3560-78B1D9467EB1}"/>
                </a:ext>
              </a:extLst>
            </p:cNvPr>
            <p:cNvSpPr/>
            <p:nvPr/>
          </p:nvSpPr>
          <p:spPr>
            <a:xfrm>
              <a:off x="10603832" y="6224337"/>
              <a:ext cx="1219200" cy="479226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  <a:alpha val="19000"/>
                </a:schemeClr>
              </a:solidFill>
            </a:ln>
            <a:effectLst>
              <a:glow rad="365960">
                <a:schemeClr val="bg1">
                  <a:alpha val="64211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FD95BC-9C58-310A-8794-7BED98E8E8DF}"/>
                </a:ext>
              </a:extLst>
            </p:cNvPr>
            <p:cNvSpPr txBox="1"/>
            <p:nvPr/>
          </p:nvSpPr>
          <p:spPr>
            <a:xfrm>
              <a:off x="10809715" y="6279284"/>
              <a:ext cx="1004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далее</a:t>
              </a:r>
            </a:p>
          </p:txBody>
        </p: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2ABCA79-5BA9-9552-2EAA-BBA746C0BB9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500"/>
                    </a14:imgEffect>
                    <a14:imgEffect>
                      <a14:saturation sat="336000"/>
                    </a14:imgEffect>
                    <a14:imgEffect>
                      <a14:brightnessContrast bright="-52000" contrast="-36000"/>
                    </a14:imgEffect>
                  </a14:imgLayer>
                </a14:imgProps>
              </a:ext>
            </a:extLst>
          </a:blip>
          <a:srcRect l="21286" t="13958" r="26517" b="63125"/>
          <a:stretch/>
        </p:blipFill>
        <p:spPr>
          <a:xfrm>
            <a:off x="4749819" y="4686336"/>
            <a:ext cx="2606096" cy="1144175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0E56277-007B-C3A6-C63A-7480914D329F}"/>
              </a:ext>
            </a:extLst>
          </p:cNvPr>
          <p:cNvGrpSpPr/>
          <p:nvPr/>
        </p:nvGrpSpPr>
        <p:grpSpPr>
          <a:xfrm>
            <a:off x="290979" y="6332261"/>
            <a:ext cx="1203158" cy="479228"/>
            <a:chOff x="290979" y="6332261"/>
            <a:chExt cx="1203158" cy="479228"/>
          </a:xfrm>
        </p:grpSpPr>
        <p:sp>
          <p:nvSpPr>
            <p:cNvPr id="30" name="Стрелка вправо 29">
              <a:extLst>
                <a:ext uri="{FF2B5EF4-FFF2-40B4-BE49-F238E27FC236}">
                  <a16:creationId xmlns:a16="http://schemas.microsoft.com/office/drawing/2014/main" id="{9A2761F7-444B-7E1E-9086-3BCFC4A3A472}"/>
                </a:ext>
              </a:extLst>
            </p:cNvPr>
            <p:cNvSpPr/>
            <p:nvPr/>
          </p:nvSpPr>
          <p:spPr>
            <a:xfrm rot="10800000">
              <a:off x="290979" y="6332261"/>
              <a:ext cx="1203158" cy="479228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glow rad="106498">
                <a:schemeClr val="bg1">
                  <a:alpha val="84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8DD15D4-48A4-FBEF-E205-53B2F1E7F6A2}"/>
                </a:ext>
              </a:extLst>
            </p:cNvPr>
            <p:cNvSpPr txBox="1"/>
            <p:nvPr/>
          </p:nvSpPr>
          <p:spPr>
            <a:xfrm>
              <a:off x="645054" y="6362188"/>
              <a:ext cx="840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hlinkClick r:id="rId19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меню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803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3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1D396D-0393-3F4E-115B-6F30F93B6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9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35"/>
                    </a14:imgEffect>
                    <a14:imgEffect>
                      <a14:saturation sa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726"/>
            <a:ext cx="12192000" cy="6854274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EAF547C-B41E-8647-4098-233453CF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365125"/>
            <a:ext cx="2028986" cy="799341"/>
          </a:xfrm>
          <a:solidFill>
            <a:schemeClr val="lt1">
              <a:alpha val="54039"/>
            </a:schemeClr>
          </a:solidFill>
          <a:ln>
            <a:solidFill>
              <a:schemeClr val="bg1">
                <a:alpha val="0"/>
              </a:schemeClr>
            </a:solidFill>
          </a:ln>
          <a:effectLst>
            <a:glow rad="147385">
              <a:schemeClr val="bg1">
                <a:alpha val="42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ПАМЯТЬ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8A8886-FDA2-D6C8-E83B-94A2B5A958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0419068" y="19878"/>
            <a:ext cx="725770" cy="558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09BA13-8BCD-0436-AAE6-F69465A49F3D}"/>
              </a:ext>
            </a:extLst>
          </p:cNvPr>
          <p:cNvSpPr txBox="1"/>
          <p:nvPr/>
        </p:nvSpPr>
        <p:spPr>
          <a:xfrm>
            <a:off x="3039991" y="1166559"/>
            <a:ext cx="6679329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74527"/>
            </a:schemeClr>
          </a:solidFill>
          <a:ln w="34925" cap="rnd">
            <a:solidFill>
              <a:schemeClr val="accent2">
                <a:lumMod val="75000"/>
                <a:alpha val="0"/>
              </a:schemeClr>
            </a:solidFill>
            <a:round/>
          </a:ln>
          <a:effectLst>
            <a:glow rad="127000">
              <a:schemeClr val="accent6">
                <a:lumMod val="75000"/>
                <a:alpha val="35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Назови все картинки по порядку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B3B8C4-C1C7-019E-2198-6127AC9D7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7" b="98243" l="907" r="98367">
                        <a14:foregroundMark x1="15971" y1="11342" x2="12341" y2="3994"/>
                        <a14:foregroundMark x1="11071" y1="2236" x2="6715" y2="2077"/>
                        <a14:foregroundMark x1="7623" y1="4792" x2="8167" y2="13099"/>
                        <a14:foregroundMark x1="8167" y1="13099" x2="8348" y2="13099"/>
                        <a14:foregroundMark x1="89111" y1="6550" x2="89837" y2="14537"/>
                        <a14:foregroundMark x1="89837" y1="14537" x2="86025" y2="21725"/>
                        <a14:foregroundMark x1="86025" y1="21725" x2="83303" y2="23003"/>
                        <a14:foregroundMark x1="90744" y1="5272" x2="90926" y2="12460"/>
                        <a14:foregroundMark x1="90926" y1="12460" x2="87477" y2="18371"/>
                        <a14:foregroundMark x1="20145" y1="74121" x2="14338" y2="80990"/>
                        <a14:foregroundMark x1="14338" y1="80990" x2="11434" y2="88498"/>
                        <a14:foregroundMark x1="11434" y1="88498" x2="15789" y2="93610"/>
                        <a14:foregroundMark x1="72051" y1="90096" x2="89292" y2="91693"/>
                        <a14:foregroundMark x1="89292" y1="91693" x2="90744" y2="83546"/>
                        <a14:foregroundMark x1="90744" y1="83546" x2="77677" y2="75719"/>
                        <a14:foregroundMark x1="87659" y1="79712" x2="95644" y2="81310"/>
                        <a14:foregroundMark x1="95644" y1="81310" x2="96552" y2="88339"/>
                        <a14:foregroundMark x1="96552" y1="88339" x2="92559" y2="94569"/>
                        <a14:foregroundMark x1="92559" y1="94569" x2="89111" y2="96326"/>
                        <a14:foregroundMark x1="79129" y1="75559" x2="96189" y2="77955"/>
                        <a14:foregroundMark x1="96189" y1="77955" x2="98367" y2="87220"/>
                        <a14:foregroundMark x1="88748" y1="74601" x2="88748" y2="74601"/>
                        <a14:foregroundMark x1="88748" y1="74601" x2="88748" y2="74601"/>
                        <a14:foregroundMark x1="87659" y1="74601" x2="93285" y2="75559"/>
                        <a14:foregroundMark x1="79129" y1="75559" x2="82033" y2="75240"/>
                        <a14:foregroundMark x1="72958" y1="94728" x2="72958" y2="97444"/>
                        <a14:foregroundMark x1="67695" y1="98083" x2="81307" y2="96645"/>
                        <a14:foregroundMark x1="181" y1="85942" x2="25590" y2="98243"/>
                        <a14:foregroundMark x1="25590" y1="98243" x2="30490" y2="96965"/>
                        <a14:foregroundMark x1="31760" y1="98083" x2="32123" y2="94728"/>
                        <a14:foregroundMark x1="10708" y1="74760" x2="3630" y2="79073"/>
                        <a14:foregroundMark x1="3630" y1="79073" x2="907" y2="85783"/>
                        <a14:foregroundMark x1="907" y1="85783" x2="907" y2="85942"/>
                        <a14:foregroundMark x1="51543" y1="6709" x2="56261" y2="6070"/>
                        <a14:foregroundMark x1="32668" y1="30032" x2="27405" y2="35304"/>
                        <a14:foregroundMark x1="67332" y1="29393" x2="70962" y2="349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942" y="2464130"/>
            <a:ext cx="2028986" cy="2305163"/>
          </a:xfrm>
          <a:prstGeom prst="rect">
            <a:avLst/>
          </a:prstGeom>
          <a:effectLst>
            <a:glow rad="127000">
              <a:schemeClr val="bg1">
                <a:lumMod val="65000"/>
                <a:alpha val="43089"/>
              </a:schemeClr>
            </a:glow>
            <a:outerShdw blurRad="216485" dist="50800" dir="5400000" sx="107663" sy="107663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B42938-A2A2-9BEC-4341-A4FA670FFB2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5642" t="14012" r="17082" b="17009"/>
          <a:stretch/>
        </p:blipFill>
        <p:spPr>
          <a:xfrm>
            <a:off x="3389992" y="2715586"/>
            <a:ext cx="2120945" cy="2174590"/>
          </a:xfrm>
          <a:prstGeom prst="rect">
            <a:avLst/>
          </a:prstGeom>
          <a:effectLst>
            <a:glow rad="127000">
              <a:schemeClr val="accent2">
                <a:lumMod val="75000"/>
                <a:alpha val="59684"/>
              </a:schemeClr>
            </a:glow>
            <a:outerShdw blurRad="198970" dist="50800" dir="5400000" algn="ctr" rotWithShape="0">
              <a:srgbClr val="000000">
                <a:alpha val="91768"/>
              </a:srgbClr>
            </a:outerShdw>
            <a:reflection endPos="0" dist="508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3FAAE7B-9507-ABB6-4D8A-0B0C679720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1206" y1="31560" x2="37589" y2="29078"/>
                        <a14:foregroundMark x1="37589" y1="29078" x2="37766" y2="290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4258" y="2464130"/>
            <a:ext cx="2794294" cy="2794294"/>
          </a:xfrm>
          <a:prstGeom prst="rect">
            <a:avLst/>
          </a:prstGeom>
          <a:effectLst>
            <a:glow rad="127000">
              <a:schemeClr val="accent4">
                <a:lumMod val="40000"/>
                <a:lumOff val="60000"/>
                <a:alpha val="62133"/>
              </a:schemeClr>
            </a:glow>
            <a:outerShdw blurRad="246453" dist="50800" dir="5400000" algn="ctr" rotWithShape="0">
              <a:srgbClr val="000000">
                <a:alpha val="95986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3C7857-FC17-6B11-8F14-58C57D4008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429" b="95571" l="1776" r="96270">
                        <a14:foregroundMark x1="7638" y1="22611" x2="7638" y2="46620"/>
                        <a14:foregroundMark x1="33925" y1="6294" x2="49556" y2="8392"/>
                        <a14:foregroundMark x1="49556" y1="8392" x2="49911" y2="8159"/>
                        <a14:foregroundMark x1="64654" y1="5594" x2="69627" y2="5828"/>
                        <a14:foregroundMark x1="88277" y1="24242" x2="89343" y2="33333"/>
                        <a14:foregroundMark x1="89343" y1="33333" x2="89876" y2="34033"/>
                        <a14:foregroundMark x1="93073" y1="24009" x2="93073" y2="32634"/>
                        <a14:foregroundMark x1="4190" y1="27273" x2="4263" y2="27972"/>
                        <a14:foregroundMark x1="33037" y1="4429" x2="37833" y2="4662"/>
                        <a14:foregroundMark x1="64298" y1="4662" x2="68917" y2="5361"/>
                        <a14:foregroundMark x1="6750" y1="65501" x2="16519" y2="87646"/>
                        <a14:foregroundMark x1="16519" y1="87646" x2="17762" y2="89277"/>
                        <a14:foregroundMark x1="91119" y1="71329" x2="92007" y2="68765"/>
                        <a14:foregroundMark x1="94849" y1="72494" x2="96270" y2="72960"/>
                        <a14:foregroundMark x1="65364" y1="95804" x2="70693" y2="95338"/>
                        <a14:foregroundMark x1="1776" y1="75058" x2="1776" y2="75058"/>
                        <a14:foregroundMark x1="16696" y1="18415" x2="16696" y2="18415"/>
                        <a14:foregroundMark x1="19538" y1="19580" x2="19538" y2="19580"/>
                        <a14:foregroundMark x1="54352" y1="24942" x2="54352" y2="24942"/>
                        <a14:foregroundMark x1="83659" y1="21678" x2="83659" y2="21678"/>
                        <a14:backgroundMark x1="2842" y1="22145" x2="3552" y2="22378"/>
                        <a14:backgroundMark x1="3552" y1="22145" x2="3375" y2="24942"/>
                        <a14:backgroundMark x1="3375" y1="24709" x2="3375" y2="272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4873" y="2914167"/>
            <a:ext cx="2593224" cy="1976009"/>
          </a:xfrm>
          <a:prstGeom prst="rect">
            <a:avLst/>
          </a:prstGeom>
          <a:effectLst>
            <a:glow rad="327006">
              <a:srgbClr val="F961C6">
                <a:alpha val="30514"/>
              </a:srgbClr>
            </a:glow>
            <a:outerShdw blurRad="673371" dist="50800" dir="5400000" sx="98057" sy="98057" algn="ctr" rotWithShape="0">
              <a:srgbClr val="000000"/>
            </a:outerShdw>
          </a:effectLst>
        </p:spPr>
      </p:pic>
      <p:sp>
        <p:nvSpPr>
          <p:cNvPr id="2" name="тарелка лет">
            <a:extLst>
              <a:ext uri="{FF2B5EF4-FFF2-40B4-BE49-F238E27FC236}">
                <a16:creationId xmlns:a16="http://schemas.microsoft.com/office/drawing/2014/main" id="{4F5E64F8-D58A-ECCB-2452-6D82171E9F39}"/>
              </a:ext>
            </a:extLst>
          </p:cNvPr>
          <p:cNvSpPr/>
          <p:nvPr/>
        </p:nvSpPr>
        <p:spPr>
          <a:xfrm>
            <a:off x="6310221" y="2308351"/>
            <a:ext cx="2758050" cy="30983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морковь">
            <a:extLst>
              <a:ext uri="{FF2B5EF4-FFF2-40B4-BE49-F238E27FC236}">
                <a16:creationId xmlns:a16="http://schemas.microsoft.com/office/drawing/2014/main" id="{F72D2249-7EAB-E319-2D3F-F9764250FAAD}"/>
              </a:ext>
            </a:extLst>
          </p:cNvPr>
          <p:cNvSpPr/>
          <p:nvPr/>
        </p:nvSpPr>
        <p:spPr>
          <a:xfrm>
            <a:off x="3213088" y="2308350"/>
            <a:ext cx="2758050" cy="30983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сорог">
            <a:extLst>
              <a:ext uri="{FF2B5EF4-FFF2-40B4-BE49-F238E27FC236}">
                <a16:creationId xmlns:a16="http://schemas.microsoft.com/office/drawing/2014/main" id="{A8AF5C44-9A81-78BC-AED3-1CF6FF4D4840}"/>
              </a:ext>
            </a:extLst>
          </p:cNvPr>
          <p:cNvSpPr/>
          <p:nvPr/>
        </p:nvSpPr>
        <p:spPr>
          <a:xfrm>
            <a:off x="207083" y="2308352"/>
            <a:ext cx="2758050" cy="30983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орт">
            <a:extLst>
              <a:ext uri="{FF2B5EF4-FFF2-40B4-BE49-F238E27FC236}">
                <a16:creationId xmlns:a16="http://schemas.microsoft.com/office/drawing/2014/main" id="{9463D719-A503-9C65-BA2F-EC0D54670DF8}"/>
              </a:ext>
            </a:extLst>
          </p:cNvPr>
          <p:cNvSpPr/>
          <p:nvPr/>
        </p:nvSpPr>
        <p:spPr>
          <a:xfrm>
            <a:off x="9312460" y="2308350"/>
            <a:ext cx="2758050" cy="309836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C2705AD-015E-9FF3-A70B-1E0CFECA177A}"/>
              </a:ext>
            </a:extLst>
          </p:cNvPr>
          <p:cNvGrpSpPr/>
          <p:nvPr/>
        </p:nvGrpSpPr>
        <p:grpSpPr>
          <a:xfrm>
            <a:off x="10634667" y="6224337"/>
            <a:ext cx="1219200" cy="479226"/>
            <a:chOff x="10603832" y="6224337"/>
            <a:chExt cx="1219200" cy="479226"/>
          </a:xfrm>
        </p:grpSpPr>
        <p:sp>
          <p:nvSpPr>
            <p:cNvPr id="18" name="Стрелка вправо 17">
              <a:extLst>
                <a:ext uri="{FF2B5EF4-FFF2-40B4-BE49-F238E27FC236}">
                  <a16:creationId xmlns:a16="http://schemas.microsoft.com/office/drawing/2014/main" id="{73998305-F255-9F7C-EDB9-DB3A506DC7CF}"/>
                </a:ext>
              </a:extLst>
            </p:cNvPr>
            <p:cNvSpPr/>
            <p:nvPr/>
          </p:nvSpPr>
          <p:spPr>
            <a:xfrm>
              <a:off x="10603832" y="6224337"/>
              <a:ext cx="1219200" cy="479226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  <a:alpha val="19000"/>
                </a:schemeClr>
              </a:solidFill>
            </a:ln>
            <a:effectLst>
              <a:glow rad="365960">
                <a:schemeClr val="bg1">
                  <a:alpha val="64211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89F3A12-070B-F455-D262-C18B1A17A21A}"/>
                </a:ext>
              </a:extLst>
            </p:cNvPr>
            <p:cNvSpPr txBox="1"/>
            <p:nvPr/>
          </p:nvSpPr>
          <p:spPr>
            <a:xfrm>
              <a:off x="10809715" y="6279284"/>
              <a:ext cx="1004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далее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2260821A-5D76-D520-417D-544EC5134642}"/>
              </a:ext>
            </a:extLst>
          </p:cNvPr>
          <p:cNvGrpSpPr/>
          <p:nvPr/>
        </p:nvGrpSpPr>
        <p:grpSpPr>
          <a:xfrm>
            <a:off x="290979" y="6332261"/>
            <a:ext cx="1203158" cy="479228"/>
            <a:chOff x="290979" y="6332261"/>
            <a:chExt cx="1203158" cy="479228"/>
          </a:xfrm>
        </p:grpSpPr>
        <p:sp>
          <p:nvSpPr>
            <p:cNvPr id="22" name="Стрелка вправо 21">
              <a:extLst>
                <a:ext uri="{FF2B5EF4-FFF2-40B4-BE49-F238E27FC236}">
                  <a16:creationId xmlns:a16="http://schemas.microsoft.com/office/drawing/2014/main" id="{42025FC6-FF40-321A-0509-D570F57FE42E}"/>
                </a:ext>
              </a:extLst>
            </p:cNvPr>
            <p:cNvSpPr/>
            <p:nvPr/>
          </p:nvSpPr>
          <p:spPr>
            <a:xfrm rot="10800000">
              <a:off x="290979" y="6332261"/>
              <a:ext cx="1203158" cy="479228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glow rad="106498">
                <a:schemeClr val="bg1">
                  <a:alpha val="84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E1647CD-A94E-CF2D-9A93-4338823E5427}"/>
                </a:ext>
              </a:extLst>
            </p:cNvPr>
            <p:cNvSpPr txBox="1"/>
            <p:nvPr/>
          </p:nvSpPr>
          <p:spPr>
            <a:xfrm>
              <a:off x="645054" y="6362188"/>
              <a:ext cx="840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hlinkClick r:id="rId14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меню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966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1D396D-0393-3F4E-115B-6F30F93B6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alphaModFix amt="9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335"/>
                    </a14:imgEffect>
                    <a14:imgEffect>
                      <a14:saturation sa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726"/>
            <a:ext cx="12192000" cy="6854274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EAF547C-B41E-8647-4098-233453CF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365125"/>
            <a:ext cx="2028986" cy="799341"/>
          </a:xfrm>
          <a:solidFill>
            <a:schemeClr val="lt1">
              <a:alpha val="54039"/>
            </a:schemeClr>
          </a:solidFill>
          <a:ln>
            <a:solidFill>
              <a:schemeClr val="bg1">
                <a:alpha val="0"/>
              </a:schemeClr>
            </a:solidFill>
          </a:ln>
          <a:effectLst>
            <a:glow rad="147385">
              <a:schemeClr val="bg1">
                <a:alpha val="42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ПАМЯТЬ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8A8886-FDA2-D6C8-E83B-94A2B5A958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0419068" y="19878"/>
            <a:ext cx="725770" cy="558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09BA13-8BCD-0436-AAE6-F69465A49F3D}"/>
              </a:ext>
            </a:extLst>
          </p:cNvPr>
          <p:cNvSpPr txBox="1"/>
          <p:nvPr/>
        </p:nvSpPr>
        <p:spPr>
          <a:xfrm>
            <a:off x="3039991" y="1166559"/>
            <a:ext cx="6679329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74527"/>
            </a:schemeClr>
          </a:solidFill>
          <a:ln w="34925" cap="rnd">
            <a:solidFill>
              <a:schemeClr val="accent2">
                <a:lumMod val="75000"/>
                <a:alpha val="0"/>
              </a:schemeClr>
            </a:solidFill>
            <a:round/>
          </a:ln>
          <a:effectLst>
            <a:glow rad="127000">
              <a:schemeClr val="accent6">
                <a:lumMod val="75000"/>
                <a:alpha val="35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Запомни все картинки за 5 секунд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00C933-A816-4A5C-F56C-DFBF42FD65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0942649" y="19878"/>
            <a:ext cx="725770" cy="5584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03BE7F-EE2D-CA6D-F95E-3179B2E263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32" b="90000" l="9929" r="89894">
                        <a14:foregroundMark x1="44326" y1="5632" x2="54433" y2="58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735" y="2530602"/>
            <a:ext cx="1690830" cy="26081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06C2EF-C799-141C-48F7-78A85C1FEA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1" b="89844" l="4688" r="92188">
                        <a14:foregroundMark x1="4688" y1="55273" x2="4688" y2="55273"/>
                        <a14:foregroundMark x1="92188" y1="56836" x2="92188" y2="56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6992" y="2247806"/>
            <a:ext cx="2608196" cy="260819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745B73-CFD2-57B1-5DC4-BB80CD4221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53" b="91542" l="2305" r="98227">
                        <a14:foregroundMark x1="7801" y1="48010" x2="7801" y2="48010"/>
                        <a14:foregroundMark x1="2482" y1="52239" x2="2482" y2="52239"/>
                        <a14:foregroundMark x1="94326" y1="48259" x2="94326" y2="48259"/>
                        <a14:foregroundMark x1="98404" y1="46269" x2="98404" y2="46269"/>
                        <a14:foregroundMark x1="61879" y1="91542" x2="61879" y2="91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2168" y="2727739"/>
            <a:ext cx="2624615" cy="18707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213B3CA-D8A9-9F10-E531-F8256E03EB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40" b="89894" l="5851" r="93794">
                        <a14:foregroundMark x1="6028" y1="53191" x2="6028" y2="53191"/>
                        <a14:foregroundMark x1="93794" y1="26596" x2="93794" y2="26596"/>
                        <a14:foregroundMark x1="49468" y1="44016" x2="49468" y2="44016"/>
                        <a14:foregroundMark x1="70035" y1="72872" x2="70035" y2="72872"/>
                        <a14:foregroundMark x1="65071" y1="62766" x2="65071" y2="62766"/>
                        <a14:foregroundMark x1="56738" y1="53059" x2="56738" y2="530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817" y="2327299"/>
            <a:ext cx="2436603" cy="324880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023D651-10EC-EA47-107F-DCBF859B09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52" b="89894" l="7270" r="91844">
                        <a14:foregroundMark x1="92021" y1="42553" x2="92021" y2="42553"/>
                        <a14:foregroundMark x1="7270" y1="71277" x2="7270" y2="71277"/>
                        <a14:foregroundMark x1="43617" y1="33688" x2="43617" y2="33688"/>
                        <a14:foregroundMark x1="43617" y1="34043" x2="43617" y2="34043"/>
                        <a14:foregroundMark x1="41844" y1="34220" x2="48936" y2="34220"/>
                        <a14:foregroundMark x1="48936" y1="34220" x2="48936" y2="34043"/>
                        <a14:foregroundMark x1="48936" y1="33511" x2="57270" y2="33333"/>
                        <a14:foregroundMark x1="57270" y1="33333" x2="63652" y2="29433"/>
                        <a14:foregroundMark x1="63652" y1="29433" x2="63652" y2="292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5188" y="2530602"/>
            <a:ext cx="2436603" cy="2436603"/>
          </a:xfrm>
          <a:prstGeom prst="rect">
            <a:avLst/>
          </a:prstGeom>
        </p:spPr>
      </p:pic>
      <p:pic>
        <p:nvPicPr>
          <p:cNvPr id="21" name="0514.mov">
            <a:hlinkClick r:id="" action="ppaction://media"/>
            <a:extLst>
              <a:ext uri="{FF2B5EF4-FFF2-40B4-BE49-F238E27FC236}">
                <a16:creationId xmlns:a16="http://schemas.microsoft.com/office/drawing/2014/main" id="{46F7F77C-2386-35E9-2922-A2CF454D42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229150" y="5379048"/>
            <a:ext cx="1889605" cy="1062903"/>
          </a:xfrm>
          <a:prstGeom prst="rect">
            <a:avLst/>
          </a:prstGeom>
          <a:effectLst>
            <a:glow>
              <a:schemeClr val="accent1"/>
            </a:glow>
            <a:softEdge rad="165735"/>
          </a:effectLst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878D73D-972C-9386-F519-5A84F0EE3983}"/>
              </a:ext>
            </a:extLst>
          </p:cNvPr>
          <p:cNvGrpSpPr/>
          <p:nvPr/>
        </p:nvGrpSpPr>
        <p:grpSpPr>
          <a:xfrm>
            <a:off x="10634667" y="6224337"/>
            <a:ext cx="1219200" cy="479226"/>
            <a:chOff x="10603832" y="6224337"/>
            <a:chExt cx="1219200" cy="479226"/>
          </a:xfrm>
        </p:grpSpPr>
        <p:sp>
          <p:nvSpPr>
            <p:cNvPr id="23" name="Стрелка вправо 22">
              <a:extLst>
                <a:ext uri="{FF2B5EF4-FFF2-40B4-BE49-F238E27FC236}">
                  <a16:creationId xmlns:a16="http://schemas.microsoft.com/office/drawing/2014/main" id="{1C22D603-4DBE-3306-0BCD-0B5F71023A52}"/>
                </a:ext>
              </a:extLst>
            </p:cNvPr>
            <p:cNvSpPr/>
            <p:nvPr/>
          </p:nvSpPr>
          <p:spPr>
            <a:xfrm>
              <a:off x="10603832" y="6224337"/>
              <a:ext cx="1219200" cy="479226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  <a:alpha val="19000"/>
                </a:schemeClr>
              </a:solidFill>
            </a:ln>
            <a:effectLst>
              <a:glow rad="365960">
                <a:schemeClr val="bg1">
                  <a:alpha val="64211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B6B5782-3544-761F-00DF-032E9838FD54}"/>
                </a:ext>
              </a:extLst>
            </p:cNvPr>
            <p:cNvSpPr txBox="1"/>
            <p:nvPr/>
          </p:nvSpPr>
          <p:spPr>
            <a:xfrm>
              <a:off x="10809715" y="6279284"/>
              <a:ext cx="1004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далее</a:t>
              </a:r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949927F-CEE8-7437-7E7B-E2CD57BA10A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1500"/>
                    </a14:imgEffect>
                    <a14:imgEffect>
                      <a14:saturation sat="336000"/>
                    </a14:imgEffect>
                    <a14:imgEffect>
                      <a14:brightnessContrast bright="-52000" contrast="-36000"/>
                    </a14:imgEffect>
                  </a14:imgLayer>
                </a14:imgProps>
              </a:ext>
            </a:extLst>
          </a:blip>
          <a:srcRect l="21286" t="13958" r="26517" b="63125"/>
          <a:stretch/>
        </p:blipFill>
        <p:spPr>
          <a:xfrm>
            <a:off x="4749819" y="4686336"/>
            <a:ext cx="2606096" cy="1144175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DAF03FC1-C18F-AC8B-4D65-2F84E948B8AB}"/>
              </a:ext>
            </a:extLst>
          </p:cNvPr>
          <p:cNvGrpSpPr/>
          <p:nvPr/>
        </p:nvGrpSpPr>
        <p:grpSpPr>
          <a:xfrm>
            <a:off x="290979" y="6332261"/>
            <a:ext cx="1203158" cy="479228"/>
            <a:chOff x="290979" y="6332261"/>
            <a:chExt cx="1203158" cy="479228"/>
          </a:xfrm>
        </p:grpSpPr>
        <p:sp>
          <p:nvSpPr>
            <p:cNvPr id="27" name="Стрелка вправо 26">
              <a:extLst>
                <a:ext uri="{FF2B5EF4-FFF2-40B4-BE49-F238E27FC236}">
                  <a16:creationId xmlns:a16="http://schemas.microsoft.com/office/drawing/2014/main" id="{95C6A9A3-F1AE-6818-DA68-34DEA7388A3C}"/>
                </a:ext>
              </a:extLst>
            </p:cNvPr>
            <p:cNvSpPr/>
            <p:nvPr/>
          </p:nvSpPr>
          <p:spPr>
            <a:xfrm rot="10800000">
              <a:off x="290979" y="6332261"/>
              <a:ext cx="1203158" cy="479228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glow rad="106498">
                <a:schemeClr val="bg1">
                  <a:alpha val="84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CFFC2C-0187-B665-06AF-FAD51D0CCEBB}"/>
                </a:ext>
              </a:extLst>
            </p:cNvPr>
            <p:cNvSpPr txBox="1"/>
            <p:nvPr/>
          </p:nvSpPr>
          <p:spPr>
            <a:xfrm>
              <a:off x="645054" y="6362188"/>
              <a:ext cx="840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hlinkClick r:id="rId22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меню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08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0">
                <p:cTn id="1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1D396D-0393-3F4E-115B-6F30F93B6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9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35"/>
                    </a14:imgEffect>
                    <a14:imgEffect>
                      <a14:saturation sa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726"/>
            <a:ext cx="12192000" cy="6854274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EAF547C-B41E-8647-4098-233453CF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258" y="365125"/>
            <a:ext cx="2028986" cy="799341"/>
          </a:xfrm>
          <a:solidFill>
            <a:schemeClr val="lt1">
              <a:alpha val="54039"/>
            </a:schemeClr>
          </a:solidFill>
          <a:ln>
            <a:solidFill>
              <a:schemeClr val="bg1">
                <a:alpha val="0"/>
              </a:schemeClr>
            </a:solidFill>
          </a:ln>
          <a:effectLst>
            <a:glow rad="147385">
              <a:schemeClr val="bg1">
                <a:alpha val="42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ПАМЯТЬ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8A8886-FDA2-D6C8-E83B-94A2B5A958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0419068" y="19878"/>
            <a:ext cx="725770" cy="558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09BA13-8BCD-0436-AAE6-F69465A49F3D}"/>
              </a:ext>
            </a:extLst>
          </p:cNvPr>
          <p:cNvSpPr txBox="1"/>
          <p:nvPr/>
        </p:nvSpPr>
        <p:spPr>
          <a:xfrm>
            <a:off x="3039991" y="1166559"/>
            <a:ext cx="6679329" cy="584775"/>
          </a:xfrm>
          <a:prstGeom prst="rect">
            <a:avLst/>
          </a:prstGeom>
          <a:solidFill>
            <a:schemeClr val="accent6">
              <a:lumMod val="40000"/>
              <a:lumOff val="60000"/>
              <a:alpha val="74527"/>
            </a:schemeClr>
          </a:solidFill>
          <a:ln w="34925" cap="rnd">
            <a:solidFill>
              <a:schemeClr val="accent2">
                <a:lumMod val="75000"/>
                <a:alpha val="0"/>
              </a:schemeClr>
            </a:solidFill>
            <a:round/>
          </a:ln>
          <a:effectLst>
            <a:glow rad="127000">
              <a:schemeClr val="accent6">
                <a:lumMod val="75000"/>
                <a:alpha val="35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Назови все картинки по порядку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00C933-A816-4A5C-F56C-DFBF42FD65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3536" b="9518"/>
          <a:stretch/>
        </p:blipFill>
        <p:spPr>
          <a:xfrm>
            <a:off x="10942649" y="19878"/>
            <a:ext cx="725770" cy="5584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03BE7F-EE2D-CA6D-F95E-3179B2E263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32" b="90000" l="9929" r="89894">
                        <a14:foregroundMark x1="44326" y1="5632" x2="54433" y2="58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735" y="2530602"/>
            <a:ext cx="1690830" cy="26081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06C2EF-C799-141C-48F7-78A85C1FE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89844" l="4688" r="92188">
                        <a14:foregroundMark x1="4688" y1="55273" x2="4688" y2="55273"/>
                        <a14:foregroundMark x1="92188" y1="56836" x2="92188" y2="56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3664" y="2530602"/>
            <a:ext cx="2325400" cy="23254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745B73-CFD2-57B1-5DC4-BB80CD4221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53" b="91542" l="2305" r="98227">
                        <a14:foregroundMark x1="7801" y1="48010" x2="7801" y2="48010"/>
                        <a14:foregroundMark x1="2482" y1="52239" x2="2482" y2="52239"/>
                        <a14:foregroundMark x1="94326" y1="48259" x2="94326" y2="48259"/>
                        <a14:foregroundMark x1="98404" y1="46269" x2="98404" y2="46269"/>
                        <a14:foregroundMark x1="61879" y1="91542" x2="61879" y2="91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2168" y="2727739"/>
            <a:ext cx="2624615" cy="18707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213B3CA-D8A9-9F10-E531-F8256E03EB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0" b="89894" l="5851" r="93794">
                        <a14:foregroundMark x1="6028" y1="53191" x2="6028" y2="53191"/>
                        <a14:foregroundMark x1="93794" y1="26596" x2="93794" y2="26596"/>
                        <a14:foregroundMark x1="49468" y1="44016" x2="49468" y2="44016"/>
                        <a14:foregroundMark x1="70035" y1="72872" x2="70035" y2="72872"/>
                        <a14:foregroundMark x1="65071" y1="62766" x2="65071" y2="62766"/>
                        <a14:foregroundMark x1="56738" y1="53059" x2="56738" y2="530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774" y="2252351"/>
            <a:ext cx="2149513" cy="324880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023D651-10EC-EA47-107F-DCBF859B09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52" b="89894" l="7270" r="91844">
                        <a14:foregroundMark x1="92021" y1="42553" x2="92021" y2="42553"/>
                        <a14:foregroundMark x1="7270" y1="71277" x2="7270" y2="71277"/>
                        <a14:foregroundMark x1="43617" y1="33688" x2="43617" y2="33688"/>
                        <a14:foregroundMark x1="43617" y1="34043" x2="43617" y2="34043"/>
                        <a14:foregroundMark x1="41844" y1="34220" x2="48936" y2="34220"/>
                        <a14:foregroundMark x1="48936" y1="34220" x2="48936" y2="34043"/>
                        <a14:foregroundMark x1="48936" y1="33511" x2="57270" y2="33333"/>
                        <a14:foregroundMark x1="57270" y1="33333" x2="63652" y2="29433"/>
                        <a14:foregroundMark x1="63652" y1="29433" x2="63652" y2="292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5188" y="2530602"/>
            <a:ext cx="2436603" cy="2436603"/>
          </a:xfrm>
          <a:prstGeom prst="rect">
            <a:avLst/>
          </a:prstGeom>
        </p:spPr>
      </p:pic>
      <p:sp>
        <p:nvSpPr>
          <p:cNvPr id="3" name="мороженое">
            <a:extLst>
              <a:ext uri="{FF2B5EF4-FFF2-40B4-BE49-F238E27FC236}">
                <a16:creationId xmlns:a16="http://schemas.microsoft.com/office/drawing/2014/main" id="{9E4A2AA7-C857-E16E-CF8A-F0CFB019BC4C}"/>
              </a:ext>
            </a:extLst>
          </p:cNvPr>
          <p:cNvSpPr/>
          <p:nvPr/>
        </p:nvSpPr>
        <p:spPr>
          <a:xfrm>
            <a:off x="130209" y="2327300"/>
            <a:ext cx="1635860" cy="281149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онт">
            <a:extLst>
              <a:ext uri="{FF2B5EF4-FFF2-40B4-BE49-F238E27FC236}">
                <a16:creationId xmlns:a16="http://schemas.microsoft.com/office/drawing/2014/main" id="{D4CB6F80-6536-E513-BD9D-96BC527D0B3E}"/>
              </a:ext>
            </a:extLst>
          </p:cNvPr>
          <p:cNvSpPr/>
          <p:nvPr/>
        </p:nvSpPr>
        <p:spPr>
          <a:xfrm>
            <a:off x="1982445" y="2312050"/>
            <a:ext cx="2122841" cy="281149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акула">
            <a:extLst>
              <a:ext uri="{FF2B5EF4-FFF2-40B4-BE49-F238E27FC236}">
                <a16:creationId xmlns:a16="http://schemas.microsoft.com/office/drawing/2014/main" id="{6E7B43B9-CAA4-4282-6787-28D4BA85CE43}"/>
              </a:ext>
            </a:extLst>
          </p:cNvPr>
          <p:cNvSpPr/>
          <p:nvPr/>
        </p:nvSpPr>
        <p:spPr>
          <a:xfrm>
            <a:off x="4262167" y="2312050"/>
            <a:ext cx="2624616" cy="281149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черепаха">
            <a:extLst>
              <a:ext uri="{FF2B5EF4-FFF2-40B4-BE49-F238E27FC236}">
                <a16:creationId xmlns:a16="http://schemas.microsoft.com/office/drawing/2014/main" id="{A423480C-B058-8CF6-9FA4-14C6DE34A8BD}"/>
              </a:ext>
            </a:extLst>
          </p:cNvPr>
          <p:cNvSpPr/>
          <p:nvPr/>
        </p:nvSpPr>
        <p:spPr>
          <a:xfrm>
            <a:off x="7058471" y="2343154"/>
            <a:ext cx="2310593" cy="281149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чашка">
            <a:extLst>
              <a:ext uri="{FF2B5EF4-FFF2-40B4-BE49-F238E27FC236}">
                <a16:creationId xmlns:a16="http://schemas.microsoft.com/office/drawing/2014/main" id="{D3BE14BA-5D2A-5572-E149-4EBA39B70470}"/>
              </a:ext>
            </a:extLst>
          </p:cNvPr>
          <p:cNvSpPr/>
          <p:nvPr/>
        </p:nvSpPr>
        <p:spPr>
          <a:xfrm>
            <a:off x="9625188" y="2343154"/>
            <a:ext cx="2310593" cy="281149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89C401C-C7A2-FDBE-38AF-3EDD23F36F06}"/>
              </a:ext>
            </a:extLst>
          </p:cNvPr>
          <p:cNvGrpSpPr/>
          <p:nvPr/>
        </p:nvGrpSpPr>
        <p:grpSpPr>
          <a:xfrm>
            <a:off x="10634667" y="6224337"/>
            <a:ext cx="1219200" cy="479226"/>
            <a:chOff x="10603832" y="6224337"/>
            <a:chExt cx="1219200" cy="479226"/>
          </a:xfrm>
        </p:grpSpPr>
        <p:sp>
          <p:nvSpPr>
            <p:cNvPr id="17" name="Стрелка вправо 16">
              <a:extLst>
                <a:ext uri="{FF2B5EF4-FFF2-40B4-BE49-F238E27FC236}">
                  <a16:creationId xmlns:a16="http://schemas.microsoft.com/office/drawing/2014/main" id="{D15EAB40-5D53-C0C2-F8C7-D834485B4BB8}"/>
                </a:ext>
              </a:extLst>
            </p:cNvPr>
            <p:cNvSpPr/>
            <p:nvPr/>
          </p:nvSpPr>
          <p:spPr>
            <a:xfrm>
              <a:off x="10603832" y="6224337"/>
              <a:ext cx="1219200" cy="479226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1">
                  <a:shade val="15000"/>
                  <a:alpha val="19000"/>
                </a:schemeClr>
              </a:solidFill>
            </a:ln>
            <a:effectLst>
              <a:glow rad="365960">
                <a:schemeClr val="bg1">
                  <a:alpha val="64211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AA20C1B-DC4F-9E13-1F80-1B2262882677}"/>
                </a:ext>
              </a:extLst>
            </p:cNvPr>
            <p:cNvSpPr txBox="1"/>
            <p:nvPr/>
          </p:nvSpPr>
          <p:spPr>
            <a:xfrm>
              <a:off x="10809715" y="6279284"/>
              <a:ext cx="1004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далее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FBCB7934-237C-FB2A-58D3-045857AABE2F}"/>
              </a:ext>
            </a:extLst>
          </p:cNvPr>
          <p:cNvGrpSpPr/>
          <p:nvPr/>
        </p:nvGrpSpPr>
        <p:grpSpPr>
          <a:xfrm>
            <a:off x="290979" y="6332261"/>
            <a:ext cx="1203158" cy="479228"/>
            <a:chOff x="290979" y="6332261"/>
            <a:chExt cx="1203158" cy="479228"/>
          </a:xfrm>
        </p:grpSpPr>
        <p:sp>
          <p:nvSpPr>
            <p:cNvPr id="22" name="Стрелка вправо 21">
              <a:extLst>
                <a:ext uri="{FF2B5EF4-FFF2-40B4-BE49-F238E27FC236}">
                  <a16:creationId xmlns:a16="http://schemas.microsoft.com/office/drawing/2014/main" id="{F6D54594-7393-E3A2-40B2-E4DBBD352084}"/>
                </a:ext>
              </a:extLst>
            </p:cNvPr>
            <p:cNvSpPr/>
            <p:nvPr/>
          </p:nvSpPr>
          <p:spPr>
            <a:xfrm rot="10800000">
              <a:off x="290979" y="6332261"/>
              <a:ext cx="1203158" cy="479228"/>
            </a:xfrm>
            <a:prstGeom prst="righ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glow rad="106498">
                <a:schemeClr val="bg1">
                  <a:alpha val="84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758C41-92DE-60A4-E99D-D9B32A222EB9}"/>
                </a:ext>
              </a:extLst>
            </p:cNvPr>
            <p:cNvSpPr txBox="1"/>
            <p:nvPr/>
          </p:nvSpPr>
          <p:spPr>
            <a:xfrm>
              <a:off x="645054" y="6362188"/>
              <a:ext cx="840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hlinkClick r:id="rId16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меню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18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253</Words>
  <Application>Microsoft Office PowerPoint</Application>
  <PresentationFormat>Широкоэкранный</PresentationFormat>
  <Paragraphs>99</Paragraphs>
  <Slides>18</Slides>
  <Notes>12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Нейро-разминка</vt:lpstr>
      <vt:lpstr>ПАМЯТЬ</vt:lpstr>
      <vt:lpstr>ЛОГИКА</vt:lpstr>
      <vt:lpstr>ЛОГИКА</vt:lpstr>
      <vt:lpstr>ЛОГИКА</vt:lpstr>
      <vt:lpstr>ПАМЯТЬ</vt:lpstr>
      <vt:lpstr>ПАМЯТЬ</vt:lpstr>
      <vt:lpstr>ПАМЯТЬ</vt:lpstr>
      <vt:lpstr>ПАМЯТЬ</vt:lpstr>
      <vt:lpstr>ПАМЯТЬ</vt:lpstr>
      <vt:lpstr>ПАМЯТЬ</vt:lpstr>
      <vt:lpstr>ВНИМАНИЕ</vt:lpstr>
      <vt:lpstr>ВНИМАНИЕ</vt:lpstr>
      <vt:lpstr>ВНИМАНИЕ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Нейро-разминка</dc:title>
  <dc:creator>Валентина Лескина</dc:creator>
  <cp:lastModifiedBy>Mamba</cp:lastModifiedBy>
  <cp:revision>1</cp:revision>
  <dcterms:created xsi:type="dcterms:W3CDTF">2024-05-14T08:06:44Z</dcterms:created>
  <dcterms:modified xsi:type="dcterms:W3CDTF">2024-10-31T16:52:46Z</dcterms:modified>
</cp:coreProperties>
</file>