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0_FO64805107_68f2742f35a8164f2de70c9a84f94ad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000" y="188640"/>
            <a:ext cx="8890000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048672" cy="2650306"/>
          </a:xfrm>
        </p:spPr>
        <p:txBody>
          <a:bodyPr>
            <a:normAutofit/>
          </a:bodyPr>
          <a:lstStyle/>
          <a:p>
            <a: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Огород мы посадили - </a:t>
            </a:r>
            <a:b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в округе удивили.</a:t>
            </a:r>
            <a:b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Удивляется народ:</a:t>
            </a:r>
            <a:b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cap="none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чудо-огород?!</a:t>
            </a:r>
            <a:endParaRPr lang="ru-RU" sz="3200" cap="none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0718_07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646"/>
            <a:ext cx="8496944" cy="6372708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803_175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679762" cy="3573016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" name="Рисунок 2" descr="20180803_1755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2700300" cy="3600400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20180803_175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996952"/>
            <a:ext cx="2700300" cy="3600400"/>
          </a:xfrm>
          <a:prstGeom prst="rect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5856" y="0"/>
            <a:ext cx="5410944" cy="1417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Огород наш, огород</a:t>
            </a:r>
            <a:b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Все на нем 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</a:t>
            </a:r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растет!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28600" y="5589240"/>
            <a:ext cx="784887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Витаминов целый клад!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Приходите все к нам в сад!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820_081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2342796" cy="3123728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" name="Рисунок 2" descr="20180813_163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933056"/>
            <a:ext cx="3587890" cy="2690918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20180813_16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60648"/>
            <a:ext cx="2322258" cy="3096344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5" name="Рисунок 4" descr="20180820_081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01008"/>
            <a:ext cx="2376264" cy="3168352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7" name="Рисунок 6" descr="20180807_0934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7"/>
            <a:ext cx="2304256" cy="3072341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9" name="Рисунок 8" descr="20180820_0812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980728"/>
            <a:ext cx="3624403" cy="2718302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148064" y="188640"/>
            <a:ext cx="39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Наши грядки в огороде – </a:t>
            </a:r>
            <a:br>
              <a:rPr lang="ru-RU" sz="21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1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Лучшее, что есть в природе!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80828_103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501008"/>
            <a:ext cx="2322258" cy="3096344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3" name="Рисунок 2" descr="20180828_103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501008"/>
            <a:ext cx="2376264" cy="316835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20180828_103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73624"/>
            <a:ext cx="2376264" cy="316835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5" name="Рисунок 4" descr="20180828_1034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188640"/>
            <a:ext cx="3960440" cy="2970330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48472" cy="29383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Плодов немало зреет здесь,</a:t>
            </a:r>
            <a:b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 деткам хочется все съесть!</a:t>
            </a:r>
            <a:endParaRPr lang="ru-RU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816424" cy="171420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 насладиться</a:t>
            </a:r>
            <a:br>
              <a:rPr lang="ru-RU" sz="32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какая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красота</a:t>
            </a:r>
            <a:r>
              <a:rPr lang="ru-RU" sz="3200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2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20180913_113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728525" cy="3546394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4" name="Рисунок 3" descr="20180913_1037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96952"/>
            <a:ext cx="4704523" cy="3528392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20072" y="4221088"/>
            <a:ext cx="3923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29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конечно, здесь частица</a:t>
            </a:r>
          </a:p>
          <a:p>
            <a:pPr algn="ctr"/>
            <a:r>
              <a:rPr lang="ru-RU" sz="2900" b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Есть и нашего труда.</a:t>
            </a:r>
            <a:endParaRPr lang="ru-RU" sz="2900" b="1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0921_162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592288" cy="3456384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5" name="Рисунок 4" descr="20180913_104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73016"/>
            <a:ext cx="4091947" cy="3068960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7" name="Рисунок 6" descr="20180913_1042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88640"/>
            <a:ext cx="2808312" cy="3744416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6" name="Рисунок 5" descr="20180913_1042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73016"/>
            <a:ext cx="4104457" cy="3078343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  <p:pic>
        <p:nvPicPr>
          <p:cNvPr id="8" name="Рисунок 7" descr="Сним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88640"/>
            <a:ext cx="2726100" cy="3219055"/>
          </a:xfrm>
          <a:prstGeom prst="rect">
            <a:avLst/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4139952" cy="62507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Мы – ребята-молодцы</a:t>
            </a:r>
            <a:b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любим мы трудиться.</a:t>
            </a:r>
            <a:b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Посадили огород</a:t>
            </a:r>
            <a:b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Будем им гордиться!</a:t>
            </a:r>
            <a:endParaRPr lang="ru-RU" sz="3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Рисунок 2" descr="20180921_162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713988" cy="6285317"/>
          </a:xfrm>
          <a:prstGeom prst="rect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92D050"/>
      </a:dk1>
      <a:lt1>
        <a:srgbClr val="92D050"/>
      </a:lt1>
      <a:dk2>
        <a:srgbClr val="92D050"/>
      </a:dk2>
      <a:lt2>
        <a:srgbClr val="92D050"/>
      </a:lt2>
      <a:accent1>
        <a:srgbClr val="92D050"/>
      </a:accent1>
      <a:accent2>
        <a:srgbClr val="92D050"/>
      </a:accent2>
      <a:accent3>
        <a:srgbClr val="92D050"/>
      </a:accent3>
      <a:accent4>
        <a:srgbClr val="92D050"/>
      </a:accent4>
      <a:accent5>
        <a:srgbClr val="92D050"/>
      </a:accent5>
      <a:accent6>
        <a:srgbClr val="92D050"/>
      </a:accent6>
      <a:hlink>
        <a:srgbClr val="92D050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45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Огород мы посадили -  всех в округе удивили. Удивляется народ: что за чудо-огород?!</vt:lpstr>
      <vt:lpstr>Слайд 2</vt:lpstr>
      <vt:lpstr>Огород наш, огород Все на нем всегда растет!</vt:lpstr>
      <vt:lpstr>Слайд 4</vt:lpstr>
      <vt:lpstr>Плодов немало зреет здесь, И деткам хочется все съесть!</vt:lpstr>
      <vt:lpstr>Невозможно насладиться Ах, какая красота!</vt:lpstr>
      <vt:lpstr>Слайд 7</vt:lpstr>
      <vt:lpstr>Мы – ребята-молодцы любим мы трудиться. Посадили огород Будем им гордиться!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16</cp:revision>
  <dcterms:created xsi:type="dcterms:W3CDTF">2018-10-03T17:20:40Z</dcterms:created>
  <dcterms:modified xsi:type="dcterms:W3CDTF">2018-10-03T20:03:07Z</dcterms:modified>
</cp:coreProperties>
</file>