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961" autoAdjust="0"/>
  </p:normalViewPr>
  <p:slideViewPr>
    <p:cSldViewPr>
      <p:cViewPr>
        <p:scale>
          <a:sx n="70" d="100"/>
          <a:sy n="70" d="100"/>
        </p:scale>
        <p:origin x="-82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5AE57A-0ADC-49E3-A402-926C035CA5D7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B0817B-3D4D-4CA1-9813-9672CF04D5F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6.mp3"/><Relationship Id="rId7" Type="http://schemas.openxmlformats.org/officeDocument/2006/relationships/image" Target="../media/image21.jpg"/><Relationship Id="rId2" Type="http://schemas.microsoft.com/office/2007/relationships/media" Target="../media/media16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wav"/><Relationship Id="rId4" Type="http://schemas.microsoft.com/office/2007/relationships/media" Target="../media/media17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0.mp3"/><Relationship Id="rId7" Type="http://schemas.openxmlformats.org/officeDocument/2006/relationships/image" Target="../media/image27.jpg"/><Relationship Id="rId2" Type="http://schemas.microsoft.com/office/2007/relationships/media" Target="../media/media20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1.wav"/><Relationship Id="rId4" Type="http://schemas.microsoft.com/office/2007/relationships/media" Target="../media/media21.wav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p3"/><Relationship Id="rId7" Type="http://schemas.openxmlformats.org/officeDocument/2006/relationships/image" Target="../media/image7.jpg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5.wav"/><Relationship Id="rId4" Type="http://schemas.microsoft.com/office/2007/relationships/media" Target="../media/media5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p3"/><Relationship Id="rId7" Type="http://schemas.openxmlformats.org/officeDocument/2006/relationships/image" Target="../media/image10.jpg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7.wav"/><Relationship Id="rId4" Type="http://schemas.microsoft.com/office/2007/relationships/media" Target="../media/media7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8.mp3"/><Relationship Id="rId7" Type="http://schemas.openxmlformats.org/officeDocument/2006/relationships/image" Target="../media/image12.pn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wav"/><Relationship Id="rId4" Type="http://schemas.microsoft.com/office/2007/relationships/media" Target="../media/media9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0.mp3"/><Relationship Id="rId7" Type="http://schemas.openxmlformats.org/officeDocument/2006/relationships/image" Target="../media/image14.jpg"/><Relationship Id="rId2" Type="http://schemas.microsoft.com/office/2007/relationships/media" Target="../media/media10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1.wav"/><Relationship Id="rId10" Type="http://schemas.openxmlformats.org/officeDocument/2006/relationships/image" Target="../media/image16.png"/><Relationship Id="rId4" Type="http://schemas.microsoft.com/office/2007/relationships/media" Target="../media/media1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2.mp3"/><Relationship Id="rId7" Type="http://schemas.openxmlformats.org/officeDocument/2006/relationships/image" Target="../media/image17.jpg"/><Relationship Id="rId2" Type="http://schemas.microsoft.com/office/2007/relationships/media" Target="../media/media12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3.wav"/><Relationship Id="rId4" Type="http://schemas.microsoft.com/office/2007/relationships/media" Target="../media/media13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4.mp3"/><Relationship Id="rId7" Type="http://schemas.openxmlformats.org/officeDocument/2006/relationships/image" Target="../media/image19.jpg"/><Relationship Id="rId2" Type="http://schemas.microsoft.com/office/2007/relationships/media" Target="../media/media14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5.wav"/><Relationship Id="rId4" Type="http://schemas.microsoft.com/office/2007/relationships/media" Target="../media/media15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476672"/>
            <a:ext cx="6840760" cy="3933964"/>
          </a:xfrm>
        </p:spPr>
        <p:txBody>
          <a:bodyPr>
            <a:noAutofit/>
          </a:bodyPr>
          <a:lstStyle/>
          <a:p>
            <a:pPr algn="ctr"/>
            <a:r>
              <a:rPr lang="ru-RU" sz="11500" b="1" dirty="0" smtClean="0">
                <a:solidFill>
                  <a:srgbClr val="00B0F0"/>
                </a:solidFill>
                <a:latin typeface="Monotype Corsiva" pitchFamily="66" charset="0"/>
              </a:rPr>
              <a:t>Музыка </a:t>
            </a:r>
            <a:br>
              <a:rPr lang="ru-RU" sz="11500" b="1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11500" b="1" dirty="0" smtClean="0">
                <a:solidFill>
                  <a:srgbClr val="00B0F0"/>
                </a:solidFill>
                <a:latin typeface="Monotype Corsiva" pitchFamily="66" charset="0"/>
              </a:rPr>
              <a:t>в природе</a:t>
            </a:r>
            <a:endParaRPr lang="ru-RU" sz="115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9157"/>
      </p:ext>
    </p:extLst>
  </p:cSld>
  <p:clrMapOvr>
    <a:masterClrMapping/>
  </p:clrMapOvr>
  <p:transition spd="slow" advTm="26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7" t="42322" b="8500"/>
          <a:stretch/>
        </p:blipFill>
        <p:spPr>
          <a:xfrm>
            <a:off x="323527" y="2569220"/>
            <a:ext cx="6313457" cy="417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89360" y="0"/>
            <a:ext cx="6631944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Белые щёчки-</a:t>
            </a:r>
          </a:p>
          <a:p>
            <a:pPr algn="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Синяя птичка,</a:t>
            </a:r>
          </a:p>
          <a:p>
            <a:pPr algn="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Остренький клювик –</a:t>
            </a:r>
          </a:p>
          <a:p>
            <a:pPr algn="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Собой невеличка.</a:t>
            </a:r>
          </a:p>
          <a:p>
            <a:pPr algn="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Жёлтая грудка –</a:t>
            </a:r>
          </a:p>
          <a:p>
            <a:pPr algn="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Это…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sinica-bolshaya-golos-395-onbird.r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5517232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314303"/>
      </p:ext>
    </p:extLst>
  </p:cSld>
  <p:clrMapOvr>
    <a:masterClrMapping/>
  </p:clrMapOvr>
  <p:transition spd="slow" advTm="434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10123" objId="6"/>
        <p14:stopEvt time="4341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" y="1"/>
            <a:ext cx="9137476" cy="704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98458"/>
      </p:ext>
    </p:extLst>
  </p:cSld>
  <p:clrMapOvr>
    <a:masterClrMapping/>
  </p:clrMapOvr>
  <p:transition spd="slow" advTm="112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08644"/>
      </p:ext>
    </p:extLst>
  </p:cSld>
  <p:clrMapOvr>
    <a:masterClrMapping/>
  </p:clrMapOvr>
  <p:transition spd="slow" advTm="43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84" y="0"/>
            <a:ext cx="9143999" cy="6889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avvas Savva - Звуки природы - Горные настроения. (mp3ostrov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5877272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720" y="908720"/>
            <a:ext cx="5670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Без музыки не проживу и дня!</a:t>
            </a:r>
            <a:b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</a:b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447329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Она во мне. Она вокруг меня.</a:t>
            </a:r>
            <a:b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8680" y="1896273"/>
            <a:ext cx="6255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И в пенье птиц и в шуме городов,</a:t>
            </a:r>
            <a:br>
              <a:rPr lang="ru-RU" sz="36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</a:b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8680" y="2524547"/>
            <a:ext cx="5802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В молчанье трав и в радуге цветов,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3105835"/>
            <a:ext cx="6102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И в зареве рассвета над землей…</a:t>
            </a:r>
            <a:b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9667" y="3998387"/>
            <a:ext cx="5711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Monotype Corsiva"/>
                <a:ea typeface="Calibri"/>
              </a:rPr>
              <a:t>Она везде и вечно спутник мой.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985888"/>
      </p:ext>
    </p:extLst>
  </p:cSld>
  <p:clrMapOvr>
    <a:masterClrMapping/>
  </p:clrMapOvr>
  <p:transition spd="slow" advTm="1444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7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283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10" grpId="0"/>
      <p:bldP spid="11" grpId="0"/>
    </p:bldLst>
  </p:timing>
  <p:extLst>
    <p:ext uri="{E180D4A7-C9FB-4DFB-919C-405C955672EB}">
      <p14:showEvtLst xmlns:p14="http://schemas.microsoft.com/office/powerpoint/2010/main">
        <p14:playEvt time="9423" objId="3"/>
        <p14:stopEvt time="14443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9113292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15988"/>
      </p:ext>
    </p:extLst>
  </p:cSld>
  <p:clrMapOvr>
    <a:masterClrMapping/>
  </p:clrMapOvr>
  <p:transition spd="slow" advTm="32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" y="-166499"/>
            <a:ext cx="9131571" cy="7024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2292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4221088"/>
            <a:ext cx="65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59832" y="541386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83968" y="501317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5197842"/>
            <a:ext cx="95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459042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244408" y="422108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</a:t>
            </a:r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900"/>
      </p:ext>
    </p:extLst>
  </p:cSld>
  <p:clrMapOvr>
    <a:masterClrMapping/>
  </p:clrMapOvr>
  <p:transition spd="slow" advTm="71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Шумит он в поле и в лесу,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 в дом не попадёт …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 никуда я не иду, покуда он идёт..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" y="2177812"/>
            <a:ext cx="7203256" cy="468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Звуки природы  - Дождь, музыка... (mp3ostrov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594928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658827"/>
      </p:ext>
    </p:extLst>
  </p:cSld>
  <p:clrMapOvr>
    <a:masterClrMapping/>
  </p:clrMapOvr>
  <p:transition spd="slow" advTm="759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9845" objId="4"/>
        <p14:stopEvt time="7599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3" y="-720080"/>
            <a:ext cx="9149473" cy="7578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764704"/>
            <a:ext cx="39869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Не конь, а бежит,</a:t>
            </a:r>
          </a:p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Не лес, а шумит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Море - Звуки природы для релаксации (mp3ostrov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977856"/>
      </p:ext>
    </p:extLst>
  </p:cSld>
  <p:clrMapOvr>
    <a:masterClrMapping/>
  </p:clrMapOvr>
  <p:transition spd="slow" advTm="1307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2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7860" objId="6"/>
        <p14:stopEvt time="130735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61117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Мой белый брат во льдах живёт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 рыбу ест морскую,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 я люблю пчелиный мёд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 ягоду лесную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ев медведя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558924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83" y="2726540"/>
            <a:ext cx="7344817" cy="4131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081997"/>
      </p:ext>
    </p:extLst>
  </p:cSld>
  <p:clrMapOvr>
    <a:masterClrMapping/>
  </p:clrMapOvr>
  <p:transition spd="slow" advTm="249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9206" objId="4"/>
        <p14:triggerEvt type="onClick" time="9206" objId="4"/>
        <p14:stopEvt time="24976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7" t="51296" r="-1"/>
          <a:stretch/>
        </p:blipFill>
        <p:spPr>
          <a:xfrm>
            <a:off x="10220" y="33288"/>
            <a:ext cx="4937706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6" y="2708920"/>
            <a:ext cx="5524740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fazan-obyknovennyy-golos-4054-onbird.r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68" y="5949280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364142"/>
      </p:ext>
    </p:extLst>
  </p:cSld>
  <p:clrMapOvr>
    <a:masterClrMapping/>
  </p:clrMapOvr>
  <p:transition spd="slow" advTm="89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7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2466" y="548680"/>
            <a:ext cx="826540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Кто без нот и без свирели</a:t>
            </a:r>
          </a:p>
          <a:p>
            <a:pPr lvl="0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Лучше всех выводит трели,</a:t>
            </a:r>
          </a:p>
          <a:p>
            <a:pPr lvl="0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Голосистее, </a:t>
            </a:r>
            <a:r>
              <a:rPr lang="ru-RU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нежней</a:t>
            </a:r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?</a:t>
            </a:r>
          </a:p>
          <a:p>
            <a:pPr lvl="0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Кто же это?..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24444" r="11805" b="15556"/>
          <a:stretch/>
        </p:blipFill>
        <p:spPr>
          <a:xfrm>
            <a:off x="4932040" y="2991768"/>
            <a:ext cx="4001243" cy="3866232"/>
          </a:xfrm>
          <a:prstGeom prst="rect">
            <a:avLst/>
          </a:prstGeom>
        </p:spPr>
      </p:pic>
      <p:pic>
        <p:nvPicPr>
          <p:cNvPr id="10" name="Звуки природы - лягушка и соловей (mp3ostrov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5696" y="5589240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630350"/>
      </p:ext>
    </p:extLst>
  </p:cSld>
  <p:clrMapOvr>
    <a:masterClrMapping/>
  </p:clrMapOvr>
  <p:transition spd="slow" advTm="723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4595" objId="10"/>
        <p14:stopEvt time="72366" objId="1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59046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</a:rPr>
              <a:t>У воды живёт плутовка</a:t>
            </a:r>
          </a:p>
          <a:p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</a:rPr>
              <a:t>И скрывается так ловко, </a:t>
            </a:r>
          </a:p>
          <a:p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</a:rPr>
              <a:t>Что беднягам мухам, мошкам</a:t>
            </a:r>
          </a:p>
          <a:p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</a:rPr>
              <a:t>Не уйти от этой крошки.</a:t>
            </a:r>
            <a:endParaRPr lang="ru-RU" sz="4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3140968"/>
            <a:ext cx="4228727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Kvakanie.lyagushki_-_06_Kvakane_(iPlayer.f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5517232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242257"/>
      </p:ext>
    </p:extLst>
  </p:cSld>
  <p:clrMapOvr>
    <a:masterClrMapping/>
  </p:clrMapOvr>
  <p:transition spd="slow" advTm="41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3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7346" objId="2"/>
        <p14:stopEvt time="4173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8.5|10.9|8.8|10.5|15.3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250</TotalTime>
  <Words>163</Words>
  <Application>Microsoft Office PowerPoint</Application>
  <PresentationFormat>Экран (4:3)</PresentationFormat>
  <Paragraphs>37</Paragraphs>
  <Slides>13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Музыка  в природе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  в природе</dc:title>
  <dc:creator>Ромашкин</dc:creator>
  <cp:lastModifiedBy>Ромашкин</cp:lastModifiedBy>
  <cp:revision>25</cp:revision>
  <dcterms:created xsi:type="dcterms:W3CDTF">2017-03-16T15:15:42Z</dcterms:created>
  <dcterms:modified xsi:type="dcterms:W3CDTF">2019-09-22T12:29:50Z</dcterms:modified>
</cp:coreProperties>
</file>