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7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2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0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6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9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1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3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3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BE23-1848-4EEF-9AC6-186D5B0336D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899D-7658-470C-BA74-D27E01C1B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5D434E7-245E-88A5-B443-5826C274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FEF0E-F49B-532D-066C-733D08E8CB44}"/>
              </a:ext>
            </a:extLst>
          </p:cNvPr>
          <p:cNvSpPr txBox="1"/>
          <p:nvPr/>
        </p:nvSpPr>
        <p:spPr>
          <a:xfrm>
            <a:off x="1101013" y="135685"/>
            <a:ext cx="722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№6 «Рябинка»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2DA1D-45D5-353A-C356-9CE8E3467AC8}"/>
              </a:ext>
            </a:extLst>
          </p:cNvPr>
          <p:cNvSpPr txBox="1"/>
          <p:nvPr/>
        </p:nvSpPr>
        <p:spPr>
          <a:xfrm>
            <a:off x="1800808" y="1458324"/>
            <a:ext cx="6046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Мороженое в домашних условиях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40D61A1-2948-5F44-8DAD-A6C00E2A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9" y="3027984"/>
            <a:ext cx="3238500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9DE35-F94D-B980-DC86-BB536AFDDE93}"/>
              </a:ext>
            </a:extLst>
          </p:cNvPr>
          <p:cNvSpPr txBox="1"/>
          <p:nvPr/>
        </p:nvSpPr>
        <p:spPr>
          <a:xfrm>
            <a:off x="4711960" y="4714964"/>
            <a:ext cx="44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подготовительной к школе группы «Солнышко»: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Гаджиева Элина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Ялунин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Гордей</a:t>
            </a:r>
          </a:p>
        </p:txBody>
      </p:sp>
    </p:spTree>
    <p:extLst>
      <p:ext uri="{BB962C8B-B14F-4D97-AF65-F5344CB8AC3E}">
        <p14:creationId xmlns:p14="http://schemas.microsoft.com/office/powerpoint/2010/main" val="139461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828365F-294D-C7E7-4BEC-E2C1E22A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CA71BE-D771-4B21-AADB-8D1B54BD5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r="11760"/>
          <a:stretch/>
        </p:blipFill>
        <p:spPr bwMode="auto">
          <a:xfrm>
            <a:off x="139571" y="153123"/>
            <a:ext cx="3051888" cy="2800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96E48A-461D-484B-99E1-CD3AD59E8E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3125367" y="1409955"/>
            <a:ext cx="3051888" cy="2562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FFE263-2347-1EE1-E29F-1C3D1BE80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r="10256"/>
          <a:stretch/>
        </p:blipFill>
        <p:spPr bwMode="auto">
          <a:xfrm>
            <a:off x="6313684" y="3106862"/>
            <a:ext cx="2693886" cy="2562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0EEEF-2AED-2270-3DAB-A52447F1E856}"/>
              </a:ext>
            </a:extLst>
          </p:cNvPr>
          <p:cNvSpPr txBox="1"/>
          <p:nvPr/>
        </p:nvSpPr>
        <p:spPr>
          <a:xfrm>
            <a:off x="285573" y="2972168"/>
            <a:ext cx="27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небольшую чашку мы разбили 2 желтка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432D3-27E2-6170-3A32-6E3942F28CF0}"/>
              </a:ext>
            </a:extLst>
          </p:cNvPr>
          <p:cNvSpPr txBox="1"/>
          <p:nvPr/>
        </p:nvSpPr>
        <p:spPr>
          <a:xfrm>
            <a:off x="3291674" y="4000220"/>
            <a:ext cx="271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ысыпали туда сахарную пудру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62DB3-D6DF-4330-62B6-613E50D8EEBE}"/>
              </a:ext>
            </a:extLst>
          </p:cNvPr>
          <p:cNvSpPr txBox="1"/>
          <p:nvPr/>
        </p:nvSpPr>
        <p:spPr>
          <a:xfrm>
            <a:off x="6186196" y="5669182"/>
            <a:ext cx="2957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олго взбивали блендером до образования мягких горок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68B92-EB37-BB08-72D5-072B5161E06F}"/>
              </a:ext>
            </a:extLst>
          </p:cNvPr>
          <p:cNvSpPr txBox="1"/>
          <p:nvPr/>
        </p:nvSpPr>
        <p:spPr>
          <a:xfrm>
            <a:off x="3027979" y="134694"/>
            <a:ext cx="6279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приготовление сливочного мороженого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3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5803955-1C2C-1482-AA22-06F57F7F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D8536-8095-8D6B-9D8A-F9318646B1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/>
          <a:stretch/>
        </p:blipFill>
        <p:spPr bwMode="auto">
          <a:xfrm>
            <a:off x="948313" y="344572"/>
            <a:ext cx="3107702" cy="264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13396-9FEB-5547-6241-A35994E8CA67}"/>
              </a:ext>
            </a:extLst>
          </p:cNvPr>
          <p:cNvSpPr txBox="1"/>
          <p:nvPr/>
        </p:nvSpPr>
        <p:spPr>
          <a:xfrm>
            <a:off x="1191213" y="3012456"/>
            <a:ext cx="26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Высыпали в белки ванильный сахар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7BBBF-F7B6-7BF0-3B0E-DF523EB85E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/>
          <a:stretch/>
        </p:blipFill>
        <p:spPr bwMode="auto">
          <a:xfrm>
            <a:off x="5004328" y="344572"/>
            <a:ext cx="2985796" cy="2542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32757C-268F-EF74-38C2-64AD9D674034}"/>
              </a:ext>
            </a:extLst>
          </p:cNvPr>
          <p:cNvSpPr txBox="1"/>
          <p:nvPr/>
        </p:nvSpPr>
        <p:spPr>
          <a:xfrm>
            <a:off x="5247228" y="2908642"/>
            <a:ext cx="26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ылили тонкой струйкой подогретые сливки</a:t>
            </a:r>
            <a:endParaRPr lang="ru-RU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2A11A1-A1D2-B7F8-9770-EAF5BE40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10477"/>
          <a:stretch/>
        </p:blipFill>
        <p:spPr bwMode="auto">
          <a:xfrm>
            <a:off x="3284874" y="3680193"/>
            <a:ext cx="2781985" cy="2542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AF9E49-F52B-72F8-3C82-BF7CFEA0AB12}"/>
              </a:ext>
            </a:extLst>
          </p:cNvPr>
          <p:cNvSpPr txBox="1"/>
          <p:nvPr/>
        </p:nvSpPr>
        <p:spPr>
          <a:xfrm>
            <a:off x="1769380" y="6301911"/>
            <a:ext cx="581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Полученную смесь опять тщательно взбили блендером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2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FC46DB7-2123-71D9-5564-7B59FC60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D03D1-CB4D-C6D3-411B-DE3D2BBD5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9380"/>
          <a:stretch/>
        </p:blipFill>
        <p:spPr bwMode="auto">
          <a:xfrm>
            <a:off x="455100" y="1560848"/>
            <a:ext cx="3305135" cy="2942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673023-5DE3-121D-DA7E-46C5792C84B0}"/>
              </a:ext>
            </a:extLst>
          </p:cNvPr>
          <p:cNvSpPr txBox="1"/>
          <p:nvPr/>
        </p:nvSpPr>
        <p:spPr>
          <a:xfrm>
            <a:off x="572781" y="4898571"/>
            <a:ext cx="3069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Затем перелили в специальный контейнер. Добавили кусочки банана и поставили на ночь в морозилку.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5A73E5-EDE4-A16F-418D-BB8E16DC2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78137"/>
            <a:ext cx="3760237" cy="2820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F0D48-2849-9D6B-3CB2-C5257D51207A}"/>
              </a:ext>
            </a:extLst>
          </p:cNvPr>
          <p:cNvSpPr txBox="1"/>
          <p:nvPr/>
        </p:nvSpPr>
        <p:spPr>
          <a:xfrm>
            <a:off x="4786604" y="5914080"/>
            <a:ext cx="364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Наутро у нас получилась вот такая вкуснятина!</a:t>
            </a:r>
            <a:endParaRPr lang="ru-RU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4FD7B-9885-37F4-891F-CCD5EC3D7D55}"/>
              </a:ext>
            </a:extLst>
          </p:cNvPr>
          <p:cNvSpPr txBox="1"/>
          <p:nvPr/>
        </p:nvSpPr>
        <p:spPr>
          <a:xfrm>
            <a:off x="1432248" y="7002"/>
            <a:ext cx="6279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приготовления сливочного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мороженого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3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88843A1-4856-0920-6320-07ACF41C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348AF-5812-8076-2766-932E4368D6D1}"/>
              </a:ext>
            </a:extLst>
          </p:cNvPr>
          <p:cNvSpPr txBox="1"/>
          <p:nvPr/>
        </p:nvSpPr>
        <p:spPr>
          <a:xfrm>
            <a:off x="494522" y="298579"/>
            <a:ext cx="829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Приготовление </a:t>
            </a:r>
            <a:r>
              <a:rPr lang="ru-RU" sz="3200" b="1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мороженого крем-брюле</a:t>
            </a:r>
            <a:endParaRPr lang="ru-RU" sz="3200" i="1" u="sng" dirty="0">
              <a:solidFill>
                <a:srgbClr val="00206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608135-6FA0-D6E4-0CA5-36FFE4C9F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8034" r="16238" b="5581"/>
          <a:stretch/>
        </p:blipFill>
        <p:spPr bwMode="auto">
          <a:xfrm>
            <a:off x="625149" y="1597143"/>
            <a:ext cx="1521265" cy="1831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BBE83B-B3B7-C503-C430-7771A6AF3ED1}"/>
              </a:ext>
            </a:extLst>
          </p:cNvPr>
          <p:cNvSpPr txBox="1"/>
          <p:nvPr/>
        </p:nvSpPr>
        <p:spPr>
          <a:xfrm>
            <a:off x="401393" y="3428999"/>
            <a:ext cx="275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Варёная сгущенка</a:t>
            </a:r>
            <a:endParaRPr lang="ru-RU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055F08-EDD6-75E9-0E05-6315A72AD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92" y="2099823"/>
            <a:ext cx="1452199" cy="2065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FCC078-2B0A-4077-2694-9B8D70B26AF8}"/>
              </a:ext>
            </a:extLst>
          </p:cNvPr>
          <p:cNvSpPr txBox="1"/>
          <p:nvPr/>
        </p:nvSpPr>
        <p:spPr>
          <a:xfrm>
            <a:off x="3845900" y="4165705"/>
            <a:ext cx="145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Сливки</a:t>
            </a:r>
            <a:endParaRPr lang="ru-RU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17535-FC8D-9571-CBBD-7662D672CF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49" y="2682420"/>
            <a:ext cx="1710521" cy="209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2B26A5-3988-43FC-790A-2291A44E9740}"/>
              </a:ext>
            </a:extLst>
          </p:cNvPr>
          <p:cNvSpPr txBox="1"/>
          <p:nvPr/>
        </p:nvSpPr>
        <p:spPr>
          <a:xfrm>
            <a:off x="6648194" y="4773248"/>
            <a:ext cx="145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Ванилин</a:t>
            </a:r>
            <a:endParaRPr lang="ru-RU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6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3799ACD-149F-B2C9-459E-7A9AA6AF0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E4657-2FF2-C3A7-FE39-447747251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8871"/>
          <a:stretch/>
        </p:blipFill>
        <p:spPr bwMode="auto">
          <a:xfrm>
            <a:off x="3067419" y="97799"/>
            <a:ext cx="3172302" cy="2800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7F411-1EA3-70D6-0602-53F53E7C1639}"/>
              </a:ext>
            </a:extLst>
          </p:cNvPr>
          <p:cNvSpPr txBox="1"/>
          <p:nvPr/>
        </p:nvSpPr>
        <p:spPr>
          <a:xfrm>
            <a:off x="3172408" y="2938707"/>
            <a:ext cx="279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небольшую миску мы вылили сливки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E451E-EF31-CBF1-35D5-8FE60864C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r="3925"/>
          <a:stretch/>
        </p:blipFill>
        <p:spPr bwMode="auto">
          <a:xfrm>
            <a:off x="783472" y="3608790"/>
            <a:ext cx="3172302" cy="2705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C492B1-1A00-7F87-D0A8-C9EEEB8A2CA3}"/>
              </a:ext>
            </a:extLst>
          </p:cNvPr>
          <p:cNvSpPr txBox="1"/>
          <p:nvPr/>
        </p:nvSpPr>
        <p:spPr>
          <a:xfrm>
            <a:off x="2645229" y="6401622"/>
            <a:ext cx="415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Добавили ванилин и вареную сгущенку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2991E0-3082-3DB1-EB5A-61804A6A5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202"/>
          <a:stretch/>
        </p:blipFill>
        <p:spPr bwMode="auto">
          <a:xfrm>
            <a:off x="4963736" y="3540195"/>
            <a:ext cx="3172302" cy="2745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FD216-A357-9E02-6D5C-F7CE85DBA445}"/>
              </a:ext>
            </a:extLst>
          </p:cNvPr>
          <p:cNvSpPr txBox="1"/>
          <p:nvPr/>
        </p:nvSpPr>
        <p:spPr>
          <a:xfrm>
            <a:off x="0" y="251377"/>
            <a:ext cx="303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приготовления мороженого крем-брюле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1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446F203-3B4E-4AC1-FB66-02932EC4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297BF6-D41E-D640-FE69-5BDF4F6A7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8527"/>
          <a:stretch/>
        </p:blipFill>
        <p:spPr bwMode="auto">
          <a:xfrm>
            <a:off x="978781" y="557634"/>
            <a:ext cx="3287210" cy="2800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B99635-289F-36A1-19C1-27DD116347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10256"/>
          <a:stretch/>
        </p:blipFill>
        <p:spPr bwMode="auto">
          <a:xfrm>
            <a:off x="5050326" y="1957942"/>
            <a:ext cx="3440600" cy="2931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9A99C3-8AD7-E6F7-E9AD-7B2A4C3A3D93}"/>
              </a:ext>
            </a:extLst>
          </p:cNvPr>
          <p:cNvSpPr txBox="1"/>
          <p:nvPr/>
        </p:nvSpPr>
        <p:spPr>
          <a:xfrm>
            <a:off x="1036931" y="3546551"/>
            <a:ext cx="297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тщательно перемешали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92BB2-1722-35D8-2F42-835FC0EB51EF}"/>
              </a:ext>
            </a:extLst>
          </p:cNvPr>
          <p:cNvSpPr txBox="1"/>
          <p:nvPr/>
        </p:nvSpPr>
        <p:spPr>
          <a:xfrm>
            <a:off x="5253133" y="5301247"/>
            <a:ext cx="323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Вылили приготовленную смесь в контейнер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39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B975AFE-9CDA-9335-989C-544A7909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22C4C6-87FF-6A2E-7D8D-A963353CE2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r="13712"/>
          <a:stretch/>
        </p:blipFill>
        <p:spPr bwMode="auto">
          <a:xfrm>
            <a:off x="620450" y="1410382"/>
            <a:ext cx="3237794" cy="2974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54599-928D-2EC9-8A63-493BF32412B4}"/>
              </a:ext>
            </a:extLst>
          </p:cNvPr>
          <p:cNvSpPr txBox="1"/>
          <p:nvPr/>
        </p:nvSpPr>
        <p:spPr>
          <a:xfrm>
            <a:off x="531845" y="4506686"/>
            <a:ext cx="34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Добавили кусочки банана и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поставили в морозилку до утра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43DE1D-D902-E45C-C83C-DB081CFDE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32" y="1356188"/>
            <a:ext cx="3863643" cy="2891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E9776-B8D2-92B1-DB81-12EDA31BF56D}"/>
              </a:ext>
            </a:extLst>
          </p:cNvPr>
          <p:cNvSpPr txBox="1"/>
          <p:nvPr/>
        </p:nvSpPr>
        <p:spPr>
          <a:xfrm>
            <a:off x="4898571" y="4506686"/>
            <a:ext cx="33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Наутро у нас получилось очень вкусное мороженое!</a:t>
            </a:r>
            <a:endParaRPr lang="ru-RU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81937-DA9F-3FDA-4A66-2BAA8E8612EA}"/>
              </a:ext>
            </a:extLst>
          </p:cNvPr>
          <p:cNvSpPr txBox="1"/>
          <p:nvPr/>
        </p:nvSpPr>
        <p:spPr>
          <a:xfrm>
            <a:off x="1594281" y="-102637"/>
            <a:ext cx="6279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приготовления мороженого крем-брюле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0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9AD60E7-8B82-7712-71C7-BD16EDFF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2D1124-EB70-4819-4DB4-DDD938E88747}"/>
              </a:ext>
            </a:extLst>
          </p:cNvPr>
          <p:cNvSpPr txBox="1"/>
          <p:nvPr/>
        </p:nvSpPr>
        <p:spPr>
          <a:xfrm>
            <a:off x="65314" y="186612"/>
            <a:ext cx="894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Интересные факты о мороженом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FDB0C-8FDC-8D3F-903D-3327AB322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22" y="939104"/>
            <a:ext cx="3886200" cy="280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1C008E-214C-DC36-C639-1ED4E55E0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72" y="4199008"/>
            <a:ext cx="4457700" cy="2404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8A49A2-C944-AF8F-95C8-0C84169EE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38" y="1126913"/>
            <a:ext cx="3496088" cy="2622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13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3A9987-A11C-1383-F664-75046D0C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F4019-ECD7-EAD7-EC0A-9727F474F536}"/>
              </a:ext>
            </a:extLst>
          </p:cNvPr>
          <p:cNvSpPr txBox="1"/>
          <p:nvPr/>
        </p:nvSpPr>
        <p:spPr>
          <a:xfrm>
            <a:off x="65314" y="186612"/>
            <a:ext cx="894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530B5-9C22-4C7B-6A35-AFC7559FAB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4323"/>
          <a:stretch/>
        </p:blipFill>
        <p:spPr bwMode="auto">
          <a:xfrm>
            <a:off x="1947493" y="847434"/>
            <a:ext cx="5249013" cy="4845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5D669-8FFF-9826-4630-CE52592CE8DA}"/>
              </a:ext>
            </a:extLst>
          </p:cNvPr>
          <p:cNvSpPr txBox="1"/>
          <p:nvPr/>
        </p:nvSpPr>
        <p:spPr>
          <a:xfrm>
            <a:off x="1324947" y="5850294"/>
            <a:ext cx="686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зготовили книгу рецептов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«Любимое лакомство – мороженое!».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7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F26967A-9458-A44C-CBA4-8EE123EF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AAA3EF7-3E15-8129-AEB4-7BE24D2E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E1E926-A4F9-0D2D-D959-2D440645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6" y="3662107"/>
            <a:ext cx="5411625" cy="288282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2EAEC-671A-87EB-205A-69F9661DB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61" y="3662107"/>
            <a:ext cx="3461919" cy="2732341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E13894-9419-AB29-91DC-5F764DD3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87" y="866984"/>
            <a:ext cx="5025825" cy="2512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BFEC00-8F6B-04E4-6167-13F636986D9D}"/>
              </a:ext>
            </a:extLst>
          </p:cNvPr>
          <p:cNvSpPr txBox="1"/>
          <p:nvPr/>
        </p:nvSpPr>
        <p:spPr>
          <a:xfrm>
            <a:off x="1432249" y="0"/>
            <a:ext cx="627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Мороженое – это…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6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2D561EA-10CB-9ECB-8B1F-EF617409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D29A2-0D09-6F43-2DA7-B36DE7771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6" y="182542"/>
            <a:ext cx="4473153" cy="2094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A5B043-89A1-1B91-B6E6-C43C5DDED0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3594" r="1460"/>
          <a:stretch/>
        </p:blipFill>
        <p:spPr bwMode="auto">
          <a:xfrm>
            <a:off x="1604092" y="2375906"/>
            <a:ext cx="5133384" cy="2426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E5B24-980F-6B9A-3255-0C2C5BEC18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2460" r="6509"/>
          <a:stretch/>
        </p:blipFill>
        <p:spPr bwMode="auto">
          <a:xfrm>
            <a:off x="4675409" y="4886478"/>
            <a:ext cx="4004241" cy="1867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3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40E114C-9F53-31F1-4B46-6D6A9057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52D6C-F5DE-4D22-18F2-70A18227A869}"/>
              </a:ext>
            </a:extLst>
          </p:cNvPr>
          <p:cNvSpPr txBox="1"/>
          <p:nvPr/>
        </p:nvSpPr>
        <p:spPr>
          <a:xfrm>
            <a:off x="130628" y="345233"/>
            <a:ext cx="889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приготовление мороженого в домашних условиях.</a:t>
            </a:r>
            <a:endParaRPr lang="ru-RU" sz="2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ED0CB-D3BE-6A0D-DF30-C792059FE7D2}"/>
              </a:ext>
            </a:extLst>
          </p:cNvPr>
          <p:cNvSpPr txBox="1"/>
          <p:nvPr/>
        </p:nvSpPr>
        <p:spPr>
          <a:xfrm>
            <a:off x="130628" y="953623"/>
            <a:ext cx="8453535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40"/>
              </a:spcBef>
              <a:spcAft>
                <a:spcPts val="800"/>
              </a:spcAft>
              <a:buFont typeface="+mj-lt"/>
              <a:buAutoNum type="arabicPeriod"/>
              <a:tabLst>
                <a:tab pos="3199130" algn="l"/>
              </a:tabLst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Изучить историю происхождения мороженого.</a:t>
            </a:r>
            <a:endParaRPr lang="ru-RU" sz="2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40"/>
              </a:spcBef>
              <a:spcAft>
                <a:spcPts val="800"/>
              </a:spcAft>
              <a:buFont typeface="+mj-lt"/>
              <a:buAutoNum type="arabicPeriod"/>
              <a:tabLst>
                <a:tab pos="319913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Узнать какие виды мороженого существуют.</a:t>
            </a:r>
            <a:endParaRPr lang="ru-RU" sz="2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40"/>
              </a:spcBef>
              <a:spcAft>
                <a:spcPts val="800"/>
              </a:spcAft>
              <a:buFont typeface="+mj-lt"/>
              <a:buAutoNum type="arabicPeriod"/>
              <a:tabLst>
                <a:tab pos="319913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Приготовить мороженое в домашних условиях.</a:t>
            </a:r>
            <a:endParaRPr lang="ru-RU" sz="2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40"/>
              </a:spcBef>
              <a:spcAft>
                <a:spcPts val="800"/>
              </a:spcAft>
              <a:buFont typeface="+mj-lt"/>
              <a:buAutoNum type="arabicPeriod"/>
              <a:tabLst>
                <a:tab pos="319913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Выяснить интересные факты о мороженом.</a:t>
            </a:r>
            <a:endParaRPr lang="ru-RU" sz="2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40"/>
              </a:spcBef>
              <a:spcAft>
                <a:spcPts val="800"/>
              </a:spcAft>
              <a:buFont typeface="+mj-lt"/>
              <a:buAutoNum type="arabicPeriod"/>
              <a:tabLst>
                <a:tab pos="319913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Изготовить книгу рецептов «Любимое лакомство – мороженое!»</a:t>
            </a:r>
            <a:endParaRPr lang="ru-RU" sz="2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CCB6A-88BA-2DCC-21CD-44580E36B651}"/>
              </a:ext>
            </a:extLst>
          </p:cNvPr>
          <p:cNvSpPr txBox="1"/>
          <p:nvPr/>
        </p:nvSpPr>
        <p:spPr>
          <a:xfrm>
            <a:off x="214603" y="5028567"/>
            <a:ext cx="8453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</a:rPr>
              <a:t>Гипотеза: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</a:rPr>
              <a:t> мы предположили, что если мы познакомимся с разными видами мороженого, с его составом, то на основании изученного сможем приготовить мороженое в домашних условиях.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8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BA3176E-4FCB-A8CF-601B-6EB551B6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2771F-40C5-CDEC-4855-82CFB4C8A919}"/>
              </a:ext>
            </a:extLst>
          </p:cNvPr>
          <p:cNvSpPr txBox="1"/>
          <p:nvPr/>
        </p:nvSpPr>
        <p:spPr>
          <a:xfrm>
            <a:off x="1474237" y="186612"/>
            <a:ext cx="627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появления мороженого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FABF93-CEB9-3119-6A6F-FF651E6C8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" y="1020326"/>
            <a:ext cx="4327474" cy="289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D6F2C-EBCC-AFEA-2E6C-21641E533F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t="27462" r="18269" b="-1556"/>
          <a:stretch/>
        </p:blipFill>
        <p:spPr bwMode="auto">
          <a:xfrm flipH="1">
            <a:off x="4903236" y="3707609"/>
            <a:ext cx="3801023" cy="289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016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B385481-3634-B582-0C68-B2312576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40C7809-EF2F-760A-45ED-C66D9692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61" y="2571653"/>
            <a:ext cx="3950445" cy="3950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206E4A-8BD4-DBE4-61B0-8CA25B66E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4" y="729069"/>
            <a:ext cx="5362061" cy="3013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7F8124-9152-B196-F968-E1347941E84B}"/>
              </a:ext>
            </a:extLst>
          </p:cNvPr>
          <p:cNvSpPr txBox="1"/>
          <p:nvPr/>
        </p:nvSpPr>
        <p:spPr>
          <a:xfrm>
            <a:off x="1679510" y="72147"/>
            <a:ext cx="627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мороженого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6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CAF1551-22DF-91D4-AC3D-8AF382C0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4ACE03-7128-BB09-89D9-9B74D094E62C}"/>
              </a:ext>
            </a:extLst>
          </p:cNvPr>
          <p:cNvSpPr txBox="1"/>
          <p:nvPr/>
        </p:nvSpPr>
        <p:spPr>
          <a:xfrm>
            <a:off x="1474237" y="186612"/>
            <a:ext cx="627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мороженого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90BA0F-A570-4488-EFF5-FD217AE6D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09" y="1389954"/>
            <a:ext cx="2299665" cy="3626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7F9415-3405-D244-825B-204AA296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5" y="1003469"/>
            <a:ext cx="2748734" cy="2130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BC9729-D4C9-B2EC-B57A-7D00E3E4A7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5" y="3578327"/>
            <a:ext cx="2641436" cy="2561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DDAA96-D30F-EED2-E931-917206B0CB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5"/>
          <a:stretch/>
        </p:blipFill>
        <p:spPr bwMode="auto">
          <a:xfrm>
            <a:off x="6164547" y="953761"/>
            <a:ext cx="2732814" cy="2245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CEF558-8FE2-23DB-C86E-D1836DC21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47" y="3894165"/>
            <a:ext cx="2713449" cy="2245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1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261FD7E-17C9-E94A-9F38-4669508A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58257-0F9D-7A90-A151-22C566E6507E}"/>
              </a:ext>
            </a:extLst>
          </p:cNvPr>
          <p:cNvSpPr txBox="1"/>
          <p:nvPr/>
        </p:nvSpPr>
        <p:spPr>
          <a:xfrm>
            <a:off x="1474237" y="186612"/>
            <a:ext cx="627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Необычные виды мороженого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BF2969-356C-712D-FF22-04482D140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3596" r="2676" b="6524"/>
          <a:stretch/>
        </p:blipFill>
        <p:spPr bwMode="auto">
          <a:xfrm>
            <a:off x="3443048" y="957998"/>
            <a:ext cx="3107042" cy="2628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684DDC-97BA-976D-D818-20749E47FB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9"/>
          <a:stretch/>
        </p:blipFill>
        <p:spPr bwMode="auto">
          <a:xfrm>
            <a:off x="383923" y="1616287"/>
            <a:ext cx="2629865" cy="3976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2E57A4-2840-D938-7BAC-717D05D05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3" y="1616288"/>
            <a:ext cx="2780648" cy="3625423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054BC6-D3F6-E212-A2C8-A41DB9FC9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48" y="3890217"/>
            <a:ext cx="3107042" cy="2727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69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7557077-1B51-DF38-C800-866532A1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6C0FBD-2870-EFDD-5FA1-4BDBCB48EB17}"/>
              </a:ext>
            </a:extLst>
          </p:cNvPr>
          <p:cNvSpPr txBox="1"/>
          <p:nvPr/>
        </p:nvSpPr>
        <p:spPr>
          <a:xfrm>
            <a:off x="65314" y="186612"/>
            <a:ext cx="8948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Приготовление мороженого в домашних условиях</a:t>
            </a:r>
            <a:endParaRPr lang="ru-RU" sz="3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02214-3403-E945-4C19-92487EC2CDD9}"/>
              </a:ext>
            </a:extLst>
          </p:cNvPr>
          <p:cNvSpPr txBox="1"/>
          <p:nvPr/>
        </p:nvSpPr>
        <p:spPr>
          <a:xfrm>
            <a:off x="475861" y="1446245"/>
            <a:ext cx="829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Приготовление </a:t>
            </a:r>
            <a:r>
              <a:rPr lang="ru-RU" sz="3200" b="1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сливочного мороженого</a:t>
            </a:r>
            <a:endParaRPr lang="ru-RU" sz="3200" i="1" u="sng" dirty="0">
              <a:solidFill>
                <a:srgbClr val="00206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0F3306-827A-633F-88D1-6A27943A1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8" y="2530862"/>
            <a:ext cx="1452199" cy="2065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5AAD24-7333-FEC4-D8F2-61C59B457A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2405" r="11812" b="3153"/>
          <a:stretch/>
        </p:blipFill>
        <p:spPr bwMode="auto">
          <a:xfrm>
            <a:off x="4817066" y="2498663"/>
            <a:ext cx="1452200" cy="1780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23BF54-CE16-665F-6E30-1A31823B0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93" y="3544307"/>
            <a:ext cx="1744202" cy="1470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6AE2A8-981B-46DD-A562-FF0DCECBDA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882" r="14535" b="8497"/>
          <a:stretch/>
        </p:blipFill>
        <p:spPr bwMode="auto">
          <a:xfrm>
            <a:off x="6794637" y="3442537"/>
            <a:ext cx="2069444" cy="1470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BA8931-5A4D-B000-B6AB-8D5CB6480668}"/>
              </a:ext>
            </a:extLst>
          </p:cNvPr>
          <p:cNvSpPr txBox="1"/>
          <p:nvPr/>
        </p:nvSpPr>
        <p:spPr>
          <a:xfrm>
            <a:off x="671588" y="4596744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44937-01A3-43C9-20B2-E5E082E6D7AC}"/>
              </a:ext>
            </a:extLst>
          </p:cNvPr>
          <p:cNvSpPr txBox="1"/>
          <p:nvPr/>
        </p:nvSpPr>
        <p:spPr>
          <a:xfrm>
            <a:off x="2495901" y="5014326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Сахарная пудра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4D9FD4-4EFE-B6BD-4622-82325186A92B}"/>
              </a:ext>
            </a:extLst>
          </p:cNvPr>
          <p:cNvSpPr txBox="1"/>
          <p:nvPr/>
        </p:nvSpPr>
        <p:spPr>
          <a:xfrm>
            <a:off x="4705010" y="4279316"/>
            <a:ext cx="15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Ванильный сахар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489EB-E1A5-2D7B-9C2A-F05BC66ED28C}"/>
              </a:ext>
            </a:extLst>
          </p:cNvPr>
          <p:cNvSpPr txBox="1"/>
          <p:nvPr/>
        </p:nvSpPr>
        <p:spPr>
          <a:xfrm>
            <a:off x="6890657" y="4877305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</a:p>
        </p:txBody>
      </p:sp>
    </p:spTree>
    <p:extLst>
      <p:ext uri="{BB962C8B-B14F-4D97-AF65-F5344CB8AC3E}">
        <p14:creationId xmlns:p14="http://schemas.microsoft.com/office/powerpoint/2010/main" val="2111054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</TotalTime>
  <Words>260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aagrova@inbox.ru</dc:creator>
  <cp:lastModifiedBy>aagrova@inbox.ru</cp:lastModifiedBy>
  <cp:revision>3</cp:revision>
  <dcterms:created xsi:type="dcterms:W3CDTF">2024-03-18T11:22:53Z</dcterms:created>
  <dcterms:modified xsi:type="dcterms:W3CDTF">2024-03-21T06:45:58Z</dcterms:modified>
</cp:coreProperties>
</file>