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0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7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8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7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9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756D-F9CA-41B1-8795-658A8B4B5175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602B-0EB3-427B-AA58-C92E1C80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3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Комплексное практическое занятие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военной службе</a:t>
            </a:r>
          </a:p>
          <a:p>
            <a:r>
              <a:rPr lang="ru-RU" sz="2000" dirty="0" smtClean="0"/>
              <a:t>Учитель ОБЖ 1 категории МБОУ </a:t>
            </a:r>
            <a:r>
              <a:rPr lang="ru-RU" sz="2000" dirty="0" err="1" smtClean="0"/>
              <a:t>Перелазская</a:t>
            </a:r>
            <a:r>
              <a:rPr lang="ru-RU" sz="2000" dirty="0" smtClean="0"/>
              <a:t> СОШ Шевцова Е.В.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92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Краткая биография Михаила Калашникова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48880"/>
            <a:ext cx="698477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360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0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Назначение автомата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20888"/>
            <a:ext cx="6192688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9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4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Разборка автомата может быть: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420888"/>
            <a:ext cx="46805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2776"/>
            <a:ext cx="8216081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Порядок неполной разборки автомата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60848"/>
            <a:ext cx="5328592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Показатели оценки ученика при выполнении сборки, разборки автомата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708920"/>
            <a:ext cx="64807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5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Учебное место №2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размера противогаза ГП-5</a:t>
            </a:r>
          </a:p>
          <a:p>
            <a:r>
              <a:rPr lang="ru-RU" dirty="0" smtClean="0"/>
              <a:t>Надевание противогаза ГП-5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94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Индивидуальные средства защиты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36912"/>
            <a:ext cx="648072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56792"/>
            <a:ext cx="8572500" cy="490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1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Гражданский фильтрующий противогаз ГП-5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852936"/>
            <a:ext cx="619268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0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Размеры противогазов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36912"/>
            <a:ext cx="676875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9058"/>
            <a:ext cx="8928992" cy="499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9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Норматив. Надевание противогаза ГП-5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80928"/>
            <a:ext cx="58326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32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осознание российской гражданской идентичности в поликультурном и многоконфессиональном обществе, проявление интереса к познанию родного языка, истории, культуры РФ, своего края, народов России;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чувства гордости за свою Родину, </a:t>
            </a:r>
            <a:r>
              <a:rPr lang="ru-RU" dirty="0" smtClean="0"/>
              <a:t>ответственного отношения </a:t>
            </a:r>
            <a:r>
              <a:rPr lang="ru-RU" dirty="0"/>
              <a:t>к выполнению конституционного долга – защите Отечества;</a:t>
            </a:r>
          </a:p>
          <a:p>
            <a:r>
              <a:rPr lang="ru-RU" dirty="0"/>
              <a:t>готовность к выполнению обязанностей гражданина и реализации </a:t>
            </a:r>
            <a:r>
              <a:rPr lang="ru-RU" dirty="0" smtClean="0"/>
              <a:t>его прав</a:t>
            </a:r>
            <a:r>
              <a:rPr lang="ru-RU" dirty="0"/>
              <a:t>, уважение прав, свобод и законных интересов других людей;</a:t>
            </a:r>
          </a:p>
        </p:txBody>
      </p:sp>
    </p:spTree>
    <p:extLst>
      <p:ext uri="{BB962C8B-B14F-4D97-AF65-F5344CB8AC3E}">
        <p14:creationId xmlns:p14="http://schemas.microsoft.com/office/powerpoint/2010/main" val="11205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Ошибки, </a:t>
            </a:r>
            <a:r>
              <a:rPr lang="ru-RU" sz="4000" dirty="0" err="1" smtClean="0"/>
              <a:t>снижающиеоценку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84647"/>
            <a:ext cx="388843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04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Учебное место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Первая помощь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5384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Наложение жгута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060848"/>
            <a:ext cx="626469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40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Правила и приемы наложения повязок на раны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80928"/>
            <a:ext cx="40107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7375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95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Правила наложения повязок на раны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92896"/>
            <a:ext cx="451480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7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Виды повязок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276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65"/>
            <a:ext cx="8382000" cy="58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0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Вывод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Есть несколько общих правил, которые нужно знать и всегда помнить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4802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780928"/>
            <a:ext cx="37227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2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Метапредметные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выявлять и характеризовать существенные признаки объектов;</a:t>
            </a:r>
          </a:p>
          <a:p>
            <a:r>
              <a:rPr lang="ru-RU" dirty="0"/>
              <a:t>устанавливать существенный признак классификации, основания </a:t>
            </a:r>
            <a:r>
              <a:rPr lang="ru-RU" dirty="0" smtClean="0"/>
              <a:t>для обобщения </a:t>
            </a:r>
            <a:r>
              <a:rPr lang="ru-RU" dirty="0"/>
              <a:t>и сравнения, критерии проводимого анализа;</a:t>
            </a:r>
          </a:p>
          <a:p>
            <a:r>
              <a:rPr lang="ru-RU" dirty="0"/>
              <a:t>с учётом предложенной задачи выявлять закономерности </a:t>
            </a:r>
            <a:r>
              <a:rPr lang="ru-RU" dirty="0" smtClean="0"/>
              <a:t>и противоречия </a:t>
            </a:r>
            <a:r>
              <a:rPr lang="ru-RU" dirty="0"/>
              <a:t>в рассматриваемых фактах, данных и наблюдениях;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39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Предметные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сформированность</a:t>
            </a:r>
            <a:r>
              <a:rPr lang="ru-RU" dirty="0"/>
              <a:t> чувства гордости за свою Родину, </a:t>
            </a:r>
            <a:r>
              <a:rPr lang="ru-RU" dirty="0" smtClean="0"/>
              <a:t>ответственного отношения </a:t>
            </a:r>
            <a:r>
              <a:rPr lang="ru-RU" dirty="0"/>
              <a:t>к выполнению конституционного долга – </a:t>
            </a:r>
            <a:r>
              <a:rPr lang="ru-RU" dirty="0" smtClean="0"/>
              <a:t>защите Отечества;</a:t>
            </a:r>
          </a:p>
          <a:p>
            <a:r>
              <a:rPr lang="ru-RU" dirty="0" smtClean="0"/>
              <a:t> </a:t>
            </a:r>
            <a:r>
              <a:rPr lang="ru-RU" dirty="0"/>
              <a:t>овладение знаниями об истории возникновения и</a:t>
            </a:r>
          </a:p>
          <a:p>
            <a:r>
              <a:rPr lang="ru-RU" dirty="0"/>
              <a:t>развития военной организации </a:t>
            </a:r>
            <a:r>
              <a:rPr lang="ru-RU" dirty="0" smtClean="0"/>
              <a:t>государства функции </a:t>
            </a:r>
            <a:r>
              <a:rPr lang="ru-RU" dirty="0"/>
              <a:t>и </a:t>
            </a:r>
            <a:r>
              <a:rPr lang="ru-RU" dirty="0" smtClean="0"/>
              <a:t>задачи современных </a:t>
            </a:r>
            <a:r>
              <a:rPr lang="ru-RU" dirty="0"/>
              <a:t>Вооруженных сил Российской Федерации, </a:t>
            </a:r>
            <a:r>
              <a:rPr lang="ru-RU" dirty="0" smtClean="0"/>
              <a:t>знание особенностей </a:t>
            </a:r>
            <a:r>
              <a:rPr lang="ru-RU" dirty="0"/>
              <a:t>добровольной и обязательной подготовки к </a:t>
            </a:r>
            <a:r>
              <a:rPr lang="ru-RU" dirty="0" smtClean="0"/>
              <a:t>военной службе</a:t>
            </a:r>
            <a:r>
              <a:rPr lang="ru-RU" dirty="0"/>
              <a:t>;</a:t>
            </a:r>
          </a:p>
          <a:p>
            <a:r>
              <a:rPr lang="ru-RU" dirty="0" smtClean="0"/>
              <a:t>знать основные положения Строевого устава;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02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Тип урока: комбинированный;</a:t>
            </a:r>
          </a:p>
          <a:p>
            <a:r>
              <a:rPr lang="ru-RU" dirty="0" smtClean="0"/>
              <a:t>Метод проведения: информационно-наглядный;</a:t>
            </a:r>
          </a:p>
          <a:p>
            <a:r>
              <a:rPr lang="ru-RU" dirty="0" smtClean="0"/>
              <a:t>Вид урока: практический;</a:t>
            </a:r>
          </a:p>
        </p:txBody>
      </p:sp>
    </p:spTree>
    <p:extLst>
      <p:ext uri="{BB962C8B-B14F-4D97-AF65-F5344CB8AC3E}">
        <p14:creationId xmlns:p14="http://schemas.microsoft.com/office/powerpoint/2010/main" val="161107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52736"/>
            <a:ext cx="7200800" cy="251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5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Учебные места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Первое учебное место</a:t>
            </a:r>
          </a:p>
          <a:p>
            <a:r>
              <a:rPr lang="ru-RU" dirty="0" smtClean="0"/>
              <a:t>Неполная разборка(сборка) автомата Калашникова.</a:t>
            </a:r>
          </a:p>
          <a:p>
            <a:r>
              <a:rPr lang="ru-RU" b="1" u="sng" dirty="0" smtClean="0"/>
              <a:t>Второе учебное место</a:t>
            </a:r>
          </a:p>
          <a:p>
            <a:r>
              <a:rPr lang="ru-RU" dirty="0" smtClean="0"/>
              <a:t>Определение размера противогаза ГП-5</a:t>
            </a:r>
          </a:p>
          <a:p>
            <a:r>
              <a:rPr lang="ru-RU" dirty="0" smtClean="0"/>
              <a:t>Надевание противогаза ГП-5</a:t>
            </a:r>
          </a:p>
          <a:p>
            <a:r>
              <a:rPr lang="ru-RU" b="1" u="sng" dirty="0" smtClean="0"/>
              <a:t>Третье учебное место</a:t>
            </a:r>
          </a:p>
          <a:p>
            <a:r>
              <a:rPr lang="ru-RU" dirty="0" smtClean="0"/>
              <a:t>Первая помощь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3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Учебное место №1 </a:t>
            </a:r>
            <a:br>
              <a:rPr lang="ru-RU" sz="4000" dirty="0" smtClean="0"/>
            </a:br>
            <a:r>
              <a:rPr lang="ru-RU" sz="4000" dirty="0" smtClean="0"/>
              <a:t>Неполная разборка (сборка) автомата Калашникова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564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Устройство и характеристика автомата Калашникова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852936"/>
            <a:ext cx="554461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0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61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313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Комплексное практическое занятие</vt:lpstr>
      <vt:lpstr>Личностные</vt:lpstr>
      <vt:lpstr>Метапредметные</vt:lpstr>
      <vt:lpstr>Предметные</vt:lpstr>
      <vt:lpstr>Презентация PowerPoint</vt:lpstr>
      <vt:lpstr>Презентация PowerPoint</vt:lpstr>
      <vt:lpstr>Учебные места</vt:lpstr>
      <vt:lpstr>Учебное место №1  Неполная разборка (сборка) автомата Калашникова</vt:lpstr>
      <vt:lpstr>Устройство и характеристика автомата Калашникова</vt:lpstr>
      <vt:lpstr>Краткая биография Михаила Калашникова</vt:lpstr>
      <vt:lpstr>Назначение автомата</vt:lpstr>
      <vt:lpstr>Разборка автомата может быть:</vt:lpstr>
      <vt:lpstr>Порядок неполной разборки автомата</vt:lpstr>
      <vt:lpstr>Показатели оценки ученика при выполнении сборки, разборки автомата</vt:lpstr>
      <vt:lpstr>Учебное место №2</vt:lpstr>
      <vt:lpstr>Индивидуальные средства защиты</vt:lpstr>
      <vt:lpstr>Гражданский фильтрующий противогаз ГП-5</vt:lpstr>
      <vt:lpstr>Размеры противогазов</vt:lpstr>
      <vt:lpstr>Норматив. Надевание противогаза ГП-5</vt:lpstr>
      <vt:lpstr>Ошибки, снижающиеоценку </vt:lpstr>
      <vt:lpstr>Учебное место №3</vt:lpstr>
      <vt:lpstr>Наложение жгута</vt:lpstr>
      <vt:lpstr>Правила и приемы наложения повязок на раны</vt:lpstr>
      <vt:lpstr>Правила наложения повязок на раны</vt:lpstr>
      <vt:lpstr>Виды повязок</vt:lpstr>
      <vt:lpstr>Вывод урока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практическое занятие</dc:title>
  <dc:creator>KOmp</dc:creator>
  <cp:lastModifiedBy>KOmp</cp:lastModifiedBy>
  <cp:revision>6</cp:revision>
  <dcterms:created xsi:type="dcterms:W3CDTF">2024-07-02T15:11:16Z</dcterms:created>
  <dcterms:modified xsi:type="dcterms:W3CDTF">2024-07-02T16:16:53Z</dcterms:modified>
</cp:coreProperties>
</file>