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40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9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81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5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2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8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5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2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8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5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6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1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7F763A-1094-4334-AF18-4498829E62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8CC2BE-B7BA-4373-8BB4-581ADB385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F3304-CAC8-444C-967B-2EB80F912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Мой город</a:t>
            </a:r>
            <a:br>
              <a:rPr lang="ru-RU" dirty="0"/>
            </a:br>
            <a:r>
              <a:rPr lang="ru-RU" dirty="0"/>
              <a:t>г. Искитим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ED1BDF-8088-4A09-A764-ED54849BE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Работу выполнил </a:t>
            </a:r>
          </a:p>
          <a:p>
            <a:pPr algn="r"/>
            <a:r>
              <a:rPr lang="ru-RU" dirty="0"/>
              <a:t>ученик 2 «Г» класса </a:t>
            </a:r>
          </a:p>
          <a:p>
            <a:pPr algn="r"/>
            <a:r>
              <a:rPr lang="ru-RU" dirty="0"/>
              <a:t>Тимошенко Алексей</a:t>
            </a:r>
          </a:p>
        </p:txBody>
      </p:sp>
    </p:spTree>
    <p:extLst>
      <p:ext uri="{BB962C8B-B14F-4D97-AF65-F5344CB8AC3E}">
        <p14:creationId xmlns:p14="http://schemas.microsoft.com/office/powerpoint/2010/main" val="328762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C608E-7FF7-40EA-8622-B3915E7C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Искитим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5F6B4DB-D476-4250-9134-F69346EB2A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E90C721-9A6C-43EF-A210-69AFCFF44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Inter"/>
              </a:rPr>
              <a:t>1717 год — год образования первых русских поселений: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Inter"/>
              </a:rPr>
              <a:t>Койново</a:t>
            </a:r>
            <a:r>
              <a:rPr lang="ru-RU" b="0" i="0" dirty="0">
                <a:solidFill>
                  <a:srgbClr val="212529"/>
                </a:solidFill>
                <a:effectLst/>
                <a:latin typeface="Inter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Inter"/>
              </a:rPr>
              <a:t>Черноречка</a:t>
            </a:r>
            <a:r>
              <a:rPr lang="ru-RU" b="0" i="0" dirty="0">
                <a:solidFill>
                  <a:srgbClr val="212529"/>
                </a:solidFill>
                <a:effectLst/>
                <a:latin typeface="Inter"/>
              </a:rPr>
              <a:t> и Шипуново. Позже они слились в город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Inter"/>
              </a:rPr>
              <a:t>— 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Inter"/>
              </a:rPr>
              <a:t>Искитим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89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4E2C33-6577-40C6-9746-65B52C13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5748"/>
          </a:xfrm>
        </p:spPr>
        <p:txBody>
          <a:bodyPr>
            <a:noAutofit/>
          </a:bodyPr>
          <a:lstStyle/>
          <a:p>
            <a:r>
              <a:rPr lang="ru-RU" sz="3200" dirty="0"/>
              <a:t>Одной из достопримечательностей является Святой Источник в микрорайоне Ложок г. Искитима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436EDB37-11FC-4026-A71F-7D77D6E4C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1" y="2538100"/>
            <a:ext cx="4192622" cy="3144467"/>
          </a:xfr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56ABAAC-835E-434C-80B6-A8D88228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0583" y="2512464"/>
            <a:ext cx="5379065" cy="3401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b="0" i="0" dirty="0" smtClean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В </a:t>
            </a:r>
            <a:r>
              <a:rPr lang="ru-RU" sz="155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30-е годы </a:t>
            </a:r>
            <a:r>
              <a:rPr lang="ru-RU" sz="1550" b="0" i="0" dirty="0" smtClean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в микрорайоне </a:t>
            </a:r>
            <a:r>
              <a:rPr lang="ru-RU" sz="1550" b="0" i="0" dirty="0" err="1" smtClean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распологался</a:t>
            </a:r>
            <a:r>
              <a:rPr lang="ru-RU" sz="1550" b="0" i="0" dirty="0" smtClean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 отдельный </a:t>
            </a:r>
            <a:r>
              <a:rPr lang="ru-RU" sz="155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лагерный пункт №4 штрафного лагеря «всесоюзного» значения СИБЛАГ.</a:t>
            </a:r>
          </a:p>
          <a:p>
            <a:pPr marL="0" indent="0">
              <a:buNone/>
            </a:pPr>
            <a:r>
              <a:rPr lang="ru-RU" sz="155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В нем была расстреляна группа священнослужителей. </a:t>
            </a:r>
            <a:r>
              <a:rPr lang="ru-RU" sz="1550" b="0" i="0" dirty="0" smtClean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После </a:t>
            </a:r>
            <a:r>
              <a:rPr lang="ru-RU" sz="155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расстрела многих сбрасывали в траншеи еще живыми и закапывали.</a:t>
            </a:r>
          </a:p>
          <a:p>
            <a:pPr marL="0" indent="0">
              <a:buNone/>
            </a:pPr>
            <a:r>
              <a:rPr lang="ru-RU" sz="155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А позже, рядом с этим полем и открылось русло родника</a:t>
            </a:r>
            <a:r>
              <a:rPr lang="ru-RU" sz="1550" b="0" i="0" dirty="0" smtClean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.</a:t>
            </a:r>
            <a:endParaRPr lang="ru-RU" sz="1550" b="0" i="0" dirty="0">
              <a:solidFill>
                <a:srgbClr val="454442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5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77C2E2-0CCA-4ED1-9972-6A068091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Над родником — поставлен макет часовенки.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B6F678B6-66FC-453F-A5CC-F71151019B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659" y="2974379"/>
            <a:ext cx="3309937" cy="2482452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BAD873D7-F9A1-4827-84F7-B5A9BD80C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31" y="2560636"/>
            <a:ext cx="4413249" cy="3309937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274D813-2F50-4899-BD03-C9B06467F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0144" y="2974380"/>
            <a:ext cx="3309935" cy="24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4A9888-3E55-4CC8-846B-A6DEA47E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Ниже родника расположена купель, где желающие могут искупаться в живительной воде. 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B7974DD-4944-400C-963A-893A16A487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2" y="2560638"/>
            <a:ext cx="4413249" cy="3309937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AD5C5FC-1CA4-4B32-BCC3-9A76D63DA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5421" y="2997003"/>
            <a:ext cx="3309936" cy="2437208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53830EB-DDA3-48B3-96AB-3F1AD575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5589" y="2974379"/>
            <a:ext cx="3309938" cy="24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1C8FB-482E-40B3-B802-FBEA312F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454442"/>
                </a:solidFill>
                <a:effectLst/>
                <a:latin typeface="Tahoma" panose="020B0604030504040204" pitchFamily="34" charset="0"/>
              </a:rPr>
              <a:t>На холме у источника построили церковь, где верующие могут помолиться. 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B3FF166-44AE-478F-A880-86701C4E7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151" y="2974062"/>
            <a:ext cx="3309937" cy="2482452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13CE1B52-85AD-4363-8CC4-0C1A37983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6488" y="2973587"/>
            <a:ext cx="3309937" cy="2482452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0605FA9-9DDB-4191-ACF7-C2CBF0CB0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5441" y="3015131"/>
            <a:ext cx="3262459" cy="24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5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79115-BBCB-45AE-B630-D4E96FBC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1342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133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Мой город г. Искитим</vt:lpstr>
      <vt:lpstr>Искитим</vt:lpstr>
      <vt:lpstr>Одной из достопримечательностей является Святой Источник в микрорайоне Ложок г. Искитима</vt:lpstr>
      <vt:lpstr>Над родником — поставлен макет часовенки.</vt:lpstr>
      <vt:lpstr>Ниже родника расположена купель, где желающие могут искупаться в живительной воде. </vt:lpstr>
      <vt:lpstr>На холме у источника построили церковь, где верующие могут помолиться.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ключ  г. Искитим</dc:title>
  <dc:creator>Рерих Ю.В. - начальник ОРПО</dc:creator>
  <cp:lastModifiedBy>Юлия Рерих</cp:lastModifiedBy>
  <cp:revision>11</cp:revision>
  <cp:lastPrinted>2024-09-16T13:50:18Z</cp:lastPrinted>
  <dcterms:created xsi:type="dcterms:W3CDTF">2024-09-16T09:10:13Z</dcterms:created>
  <dcterms:modified xsi:type="dcterms:W3CDTF">2024-09-16T14:03:00Z</dcterms:modified>
</cp:coreProperties>
</file>