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2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67" r:id="rId14"/>
    <p:sldId id="271" r:id="rId15"/>
    <p:sldId id="268" r:id="rId16"/>
    <p:sldId id="272" r:id="rId17"/>
    <p:sldId id="269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84" y="3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962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194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6836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882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5389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6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020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714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47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56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482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789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115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009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759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498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246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26.pn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2"/>
            <a:ext cx="12192000" cy="68572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163" y="2086460"/>
            <a:ext cx="5178734" cy="38840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7029" y="516800"/>
            <a:ext cx="1071154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Буква </a:t>
            </a:r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</a:t>
            </a:r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совсем проста,</a:t>
            </a:r>
          </a:p>
          <a:p>
            <a:pPr algn="ctr"/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Тянет рожки из хвоста!</a:t>
            </a:r>
          </a:p>
        </p:txBody>
      </p:sp>
    </p:spTree>
    <p:extLst>
      <p:ext uri="{BB962C8B-B14F-4D97-AF65-F5344CB8AC3E}">
        <p14:creationId xmlns:p14="http://schemas.microsoft.com/office/powerpoint/2010/main" val="264008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2"/>
            <a:ext cx="12192000" cy="68572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067" y="841690"/>
            <a:ext cx="2603866" cy="31115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8334" y="4201227"/>
            <a:ext cx="8157155" cy="18228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2211" y="4384123"/>
            <a:ext cx="210939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0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2"/>
            <a:ext cx="12192000" cy="6857228"/>
          </a:xfrm>
          <a:prstGeom prst="rect">
            <a:avLst/>
          </a:prstGeom>
        </p:spPr>
      </p:pic>
      <p:pic>
        <p:nvPicPr>
          <p:cNvPr id="1026" name="Picture 2" descr="https://avatars.mds.yandex.net/get-pdb/222892/3a032b6d-f7dc-488b-bc0d-7762d5d64d90/s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14971" y="695724"/>
            <a:ext cx="2107166" cy="309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ngimg.com/uploads/ice_cream/ice_cream_PNG2100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58" y="526142"/>
            <a:ext cx="3976914" cy="397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pnglib.com/wp-content/uploads/2020/01/tomato-soup-clipart_5e260f3180fc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760" y="3467011"/>
            <a:ext cx="2620736" cy="262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tatic.tildacdn.com/tild6433-3938-4731-b837-386435396563/unnamed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111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570" y="695724"/>
            <a:ext cx="2992926" cy="299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71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2"/>
            <a:ext cx="12192000" cy="6857228"/>
          </a:xfrm>
          <a:prstGeom prst="rect">
            <a:avLst/>
          </a:prstGeom>
        </p:spPr>
      </p:pic>
      <p:pic>
        <p:nvPicPr>
          <p:cNvPr id="1026" name="Picture 2" descr="https://avatars.mds.yandex.net/get-pdb/222892/3a032b6d-f7dc-488b-bc0d-7762d5d64d90/s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14971" y="695724"/>
            <a:ext cx="2107166" cy="309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pnglib.com/wp-content/uploads/2020/01/tomato-soup-clipart_5e260f3180fc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680" y="462076"/>
            <a:ext cx="4499428" cy="449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10845" y="4334002"/>
            <a:ext cx="277031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</a:t>
            </a:r>
            <a:r>
              <a:rPr lang="ru-RU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</a:t>
            </a:r>
            <a:r>
              <a:rPr lang="ru-RU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353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2"/>
            <a:ext cx="12192000" cy="68572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" b="99000" l="10000" r="90000">
                        <a14:foregroundMark x1="47667" y1="21200" x2="47667" y2="21200"/>
                        <a14:foregroundMark x1="46222" y1="27000" x2="46222" y2="27000"/>
                        <a14:foregroundMark x1="38444" y1="27000" x2="38444" y2="27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6437" y="584867"/>
            <a:ext cx="3773261" cy="41925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9213" y="646222"/>
            <a:ext cx="2659311" cy="3176819"/>
          </a:xfrm>
          <a:prstGeom prst="rect">
            <a:avLst/>
          </a:prstGeom>
        </p:spPr>
      </p:pic>
      <p:pic>
        <p:nvPicPr>
          <p:cNvPr id="2050" name="Picture 2" descr="http://clipart-library.com/new_gallery/82-824504_mesa-free-on-dumielauxepices-net-clipart-picture-of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98" y="3823041"/>
            <a:ext cx="3856165" cy="247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ds05.infourok.ru/uploads/ex/0bd9/000bdf30-930d352e/hello_html_m1d801997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12" b="94853" l="3008" r="100000">
                        <a14:foregroundMark x1="59398" y1="38971" x2="59398" y2="38971"/>
                        <a14:foregroundMark x1="62907" y1="38971" x2="62907" y2="38971"/>
                        <a14:foregroundMark x1="55138" y1="38971" x2="55138" y2="38971"/>
                        <a14:foregroundMark x1="69674" y1="40809" x2="69674" y2="40809"/>
                        <a14:foregroundMark x1="65915" y1="38971" x2="65915" y2="389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74" y="499982"/>
            <a:ext cx="380047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0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2"/>
            <a:ext cx="12192000" cy="68572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" b="99000" l="10000" r="90000">
                        <a14:foregroundMark x1="47667" y1="21200" x2="47667" y2="21200"/>
                        <a14:foregroundMark x1="46222" y1="27000" x2="46222" y2="27000"/>
                        <a14:foregroundMark x1="38444" y1="27000" x2="38444" y2="27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6437" y="584867"/>
            <a:ext cx="3773261" cy="41925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2519" y="926190"/>
            <a:ext cx="2659311" cy="317681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443144" y="4334002"/>
            <a:ext cx="330571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СТ</a:t>
            </a:r>
            <a:r>
              <a:rPr lang="ru-RU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</a:t>
            </a:r>
            <a:r>
              <a:rPr lang="ru-RU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Л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548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2"/>
            <a:ext cx="12192000" cy="68572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044" r="8997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9453" y="660854"/>
            <a:ext cx="3593940" cy="52428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>
                        <a14:foregroundMark x1="65889" y1="11935" x2="65889" y2="11935"/>
                        <a14:foregroundMark x1="56333" y1="7097" x2="56333" y2="7097"/>
                        <a14:foregroundMark x1="57778" y1="11935" x2="57778" y2="11935"/>
                        <a14:foregroundMark x1="48667" y1="15161" x2="48667" y2="15161"/>
                        <a14:foregroundMark x1="66222" y1="5968" x2="66222" y2="5968"/>
                        <a14:foregroundMark x1="60333" y1="14032" x2="60333" y2="14032"/>
                        <a14:foregroundMark x1="54111" y1="14516" x2="54111" y2="14516"/>
                        <a14:foregroundMark x1="71778" y1="71613" x2="71778" y2="71613"/>
                        <a14:foregroundMark x1="58111" y1="80161" x2="58111" y2="80161"/>
                        <a14:foregroundMark x1="45333" y1="87581" x2="45333" y2="87581"/>
                        <a14:foregroundMark x1="16667" y1="86452" x2="16667" y2="86452"/>
                        <a14:foregroundMark x1="11556" y1="85968" x2="11556" y2="85968"/>
                        <a14:foregroundMark x1="9000" y1="96613" x2="9000" y2="96613"/>
                        <a14:foregroundMark x1="26222" y1="95000" x2="26222" y2="95000"/>
                        <a14:foregroundMark x1="38333" y1="88065" x2="38333" y2="88065"/>
                        <a14:foregroundMark x1="19222" y1="82742" x2="19222" y2="82742"/>
                        <a14:foregroundMark x1="2333" y1="87097" x2="2333" y2="87097"/>
                        <a14:foregroundMark x1="4556" y1="96129" x2="4556" y2="96129"/>
                        <a14:foregroundMark x1="17778" y1="96129" x2="17778" y2="96129"/>
                        <a14:foregroundMark x1="34333" y1="85484" x2="34333" y2="85484"/>
                        <a14:foregroundMark x1="39444" y1="83871" x2="39444" y2="83871"/>
                        <a14:foregroundMark x1="42000" y1="83871" x2="42000" y2="83871"/>
                        <a14:foregroundMark x1="39111" y1="96129" x2="39111" y2="96129"/>
                        <a14:foregroundMark x1="34667" y1="96129" x2="34667" y2="96129"/>
                        <a14:foregroundMark x1="23333" y1="85968" x2="23333" y2="85968"/>
                        <a14:foregroundMark x1="19667" y1="66290" x2="19667" y2="66290"/>
                        <a14:foregroundMark x1="11889" y1="61452" x2="11889" y2="61452"/>
                        <a14:foregroundMark x1="6000" y1="65645" x2="6000" y2="65645"/>
                        <a14:foregroundMark x1="20000" y1="65645" x2="20000" y2="65645"/>
                        <a14:foregroundMark x1="20000" y1="65645" x2="20000" y2="65645"/>
                        <a14:foregroundMark x1="25889" y1="63548" x2="25889" y2="63548"/>
                        <a14:foregroundMark x1="13778" y1="65645" x2="13778" y2="65645"/>
                        <a14:foregroundMark x1="20333" y1="60323" x2="20333" y2="60323"/>
                        <a14:foregroundMark x1="3889" y1="60968" x2="3889" y2="60968"/>
                        <a14:foregroundMark x1="57444" y1="60968" x2="57444" y2="60968"/>
                        <a14:foregroundMark x1="52667" y1="80161" x2="52667" y2="80161"/>
                        <a14:foregroundMark x1="48222" y1="77419" x2="48222" y2="77419"/>
                        <a14:foregroundMark x1="50111" y1="87097" x2="50111" y2="87097"/>
                        <a14:foregroundMark x1="7556" y1="89194" x2="7556" y2="89194"/>
                        <a14:foregroundMark x1="13778" y1="93387" x2="13778" y2="93387"/>
                        <a14:foregroundMark x1="29889" y1="89677" x2="29889" y2="89677"/>
                        <a14:foregroundMark x1="62222" y1="73710" x2="62222" y2="73710"/>
                        <a14:foregroundMark x1="56000" y1="84355" x2="56000" y2="84355"/>
                        <a14:foregroundMark x1="55222" y1="77903" x2="55222" y2="77903"/>
                        <a14:foregroundMark x1="48667" y1="81774" x2="48667" y2="81774"/>
                        <a14:foregroundMark x1="47111" y1="90161" x2="47111" y2="90161"/>
                        <a14:foregroundMark x1="24000" y1="90806" x2="24000" y2="90806"/>
                        <a14:foregroundMark x1="21111" y1="89677" x2="21111" y2="89677"/>
                        <a14:foregroundMark x1="13778" y1="82742" x2="13778" y2="82742"/>
                        <a14:foregroundMark x1="7556" y1="85484" x2="7556" y2="85484"/>
                        <a14:foregroundMark x1="31333" y1="83226" x2="31333" y2="83226"/>
                        <a14:foregroundMark x1="29556" y1="96129" x2="29556" y2="96129"/>
                        <a14:foregroundMark x1="21778" y1="95484" x2="21778" y2="95484"/>
                        <a14:foregroundMark x1="10444" y1="90161" x2="10444" y2="90161"/>
                        <a14:foregroundMark x1="15556" y1="90161" x2="15556" y2="90161"/>
                        <a14:foregroundMark x1="2778" y1="67258" x2="2778" y2="67258"/>
                        <a14:foregroundMark x1="11889" y1="96129" x2="11889" y2="96129"/>
                        <a14:foregroundMark x1="27000" y1="87097" x2="27000" y2="87097"/>
                        <a14:foregroundMark x1="34333" y1="92903" x2="34333" y2="92903"/>
                        <a14:foregroundMark x1="32444" y1="91290" x2="32444" y2="91290"/>
                        <a14:foregroundMark x1="20667" y1="82258" x2="20667" y2="82258"/>
                        <a14:foregroundMark x1="10111" y1="82742" x2="10111" y2="82742"/>
                        <a14:foregroundMark x1="3889" y1="91290" x2="3889" y2="91290"/>
                        <a14:foregroundMark x1="13778" y1="88065" x2="13778" y2="88065"/>
                        <a14:foregroundMark x1="26556" y1="81774" x2="26556" y2="81774"/>
                        <a14:foregroundMark x1="10111" y1="68387" x2="10111" y2="68387"/>
                        <a14:foregroundMark x1="1667" y1="96129" x2="1667" y2="96129"/>
                        <a14:backgroundMark x1="61778" y1="73226" x2="61778" y2="73226"/>
                        <a14:backgroundMark x1="7111" y1="85968" x2="7111" y2="85968"/>
                        <a14:backgroundMark x1="7556" y1="84839" x2="7556" y2="848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3989" y="529221"/>
            <a:ext cx="3954411" cy="2724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0846" y="3769485"/>
            <a:ext cx="3810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8182" y="758726"/>
            <a:ext cx="3277018" cy="2652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544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2"/>
            <a:ext cx="12192000" cy="68572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044" r="8997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9453" y="660854"/>
            <a:ext cx="3593940" cy="524280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4075" y="549327"/>
            <a:ext cx="4675187" cy="3784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983884" y="4334002"/>
            <a:ext cx="422423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</a:t>
            </a:r>
            <a:r>
              <a:rPr lang="ru-RU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</a:t>
            </a:r>
            <a:r>
              <a:rPr lang="ru-RU" sz="9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ЗЕЙ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352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2"/>
            <a:ext cx="12192000" cy="68572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" b="100000" l="1273" r="98364">
                        <a14:foregroundMark x1="30545" y1="11625" x2="30545" y2="11625"/>
                        <a14:foregroundMark x1="69636" y1="14500" x2="69636" y2="14500"/>
                        <a14:foregroundMark x1="60000" y1="18375" x2="60000" y2="18375"/>
                        <a14:foregroundMark x1="40909" y1="18500" x2="40909" y2="18500"/>
                        <a14:foregroundMark x1="55273" y1="28000" x2="55273" y2="28000"/>
                        <a14:foregroundMark x1="27273" y1="13250" x2="27273" y2="13250"/>
                        <a14:foregroundMark x1="70182" y1="11125" x2="70182" y2="11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1482" y="1076949"/>
            <a:ext cx="2931205" cy="42635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9927" y="952597"/>
            <a:ext cx="4070682" cy="19977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4433" y="853025"/>
            <a:ext cx="2088099" cy="2747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1923" y="3383324"/>
            <a:ext cx="3454400" cy="269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0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2"/>
            <a:ext cx="12192000" cy="68572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" b="100000" l="1273" r="98364">
                        <a14:foregroundMark x1="30545" y1="11625" x2="30545" y2="11625"/>
                        <a14:foregroundMark x1="69636" y1="14500" x2="69636" y2="14500"/>
                        <a14:foregroundMark x1="60000" y1="18375" x2="60000" y2="18375"/>
                        <a14:foregroundMark x1="40909" y1="18500" x2="40909" y2="18500"/>
                        <a14:foregroundMark x1="55273" y1="28000" x2="55273" y2="28000"/>
                        <a14:foregroundMark x1="27273" y1="13250" x2="27273" y2="13250"/>
                        <a14:foregroundMark x1="70182" y1="11125" x2="70182" y2="11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1482" y="1076949"/>
            <a:ext cx="2931205" cy="42635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4033" y="714042"/>
            <a:ext cx="2799678" cy="3683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388369" y="4334002"/>
            <a:ext cx="541526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Ж</a:t>
            </a:r>
            <a:r>
              <a:rPr lang="ru-RU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</a:t>
            </a:r>
            <a:r>
              <a:rPr lang="ru-RU" sz="9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РНАЛ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423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2"/>
            <a:ext cx="12192000" cy="68572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461" y="2646136"/>
            <a:ext cx="8194901" cy="299993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43429" y="967712"/>
            <a:ext cx="1071154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Букву </a:t>
            </a:r>
            <a:r>
              <a:rPr lang="ru-RU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</a:t>
            </a:r>
            <a:r>
              <a:rPr lang="ru-RU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пиши так!</a:t>
            </a:r>
            <a:endParaRPr lang="ru-RU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57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22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96779" y="511158"/>
            <a:ext cx="867444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Буква 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напомнит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ушки, 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 зайчонка на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макушке;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 улитки рожки тоже – так на букву 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похожи!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1812" y="607538"/>
            <a:ext cx="2243523" cy="34018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1088" y="1447853"/>
            <a:ext cx="2438611" cy="31580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53" b="98939" l="2090" r="9641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4437" y="1401805"/>
            <a:ext cx="2633979" cy="29642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9550" y="3122091"/>
            <a:ext cx="3133616" cy="312751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0640" y="2883909"/>
            <a:ext cx="2387312" cy="286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34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2"/>
            <a:ext cx="12192000" cy="68572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461" y="2646136"/>
            <a:ext cx="8194901" cy="299993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43429" y="967712"/>
            <a:ext cx="1071154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Букву </a:t>
            </a:r>
            <a:r>
              <a:rPr lang="ru-RU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</a:t>
            </a:r>
            <a:r>
              <a:rPr lang="ru-RU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пиши так!</a:t>
            </a:r>
            <a:endParaRPr lang="ru-RU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790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2"/>
            <a:ext cx="12192000" cy="685722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293258" y="512559"/>
            <a:ext cx="619210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[</a:t>
            </a:r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]</a:t>
            </a:r>
            <a:endParaRPr lang="ru-RU" sz="40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Губки трубочкой поют,</a:t>
            </a:r>
          </a:p>
          <a:p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Ветерку гулять дают,</a:t>
            </a:r>
          </a:p>
          <a:p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Язычок нам не мешает,</a:t>
            </a:r>
          </a:p>
          <a:p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Он лежит и отдыхает.</a:t>
            </a:r>
            <a:endParaRPr lang="ru-RU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8" b="100000" l="0" r="100000">
                        <a14:backgroundMark x1="9281" y1="1782" x2="9281" y2="1782"/>
                        <a14:backgroundMark x1="8533" y1="7974" x2="8533" y2="7974"/>
                        <a14:backgroundMark x1="91467" y1="3752" x2="91467" y2="3752"/>
                        <a14:backgroundMark x1="83084" y1="2064" x2="83084" y2="2064"/>
                        <a14:backgroundMark x1="94162" y1="10694" x2="94162" y2="10694"/>
                        <a14:backgroundMark x1="46257" y1="2345" x2="46257" y2="2345"/>
                        <a14:backgroundMark x1="96856" y1="35178" x2="96856" y2="35178"/>
                        <a14:backgroundMark x1="96856" y1="67730" x2="96856" y2="677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67435" y="1037405"/>
            <a:ext cx="3269295" cy="521716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517456" y="4426467"/>
            <a:ext cx="1436915" cy="127507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62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2"/>
            <a:ext cx="12192000" cy="68572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876" y="676265"/>
            <a:ext cx="4774274" cy="23427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2375" y="3091404"/>
            <a:ext cx="2603866" cy="31115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67" b="98250" l="2567" r="967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6471" y="493548"/>
            <a:ext cx="3105100" cy="27321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6431" y="2617356"/>
            <a:ext cx="1719221" cy="334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9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2"/>
            <a:ext cx="12192000" cy="68572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488" y="333707"/>
            <a:ext cx="7111023" cy="3489334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929837"/>
              </p:ext>
            </p:extLst>
          </p:nvPr>
        </p:nvGraphicFramePr>
        <p:xfrm>
          <a:off x="2589213" y="4203300"/>
          <a:ext cx="8127999" cy="1800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80798756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68031342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9091965"/>
                    </a:ext>
                  </a:extLst>
                </a:gridCol>
              </a:tblGrid>
              <a:tr h="180063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2561558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873829" y="4354286"/>
            <a:ext cx="2090057" cy="14369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57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2"/>
            <a:ext cx="12192000" cy="68572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67" b="98250" l="2567" r="967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22069">
            <a:off x="4122535" y="119896"/>
            <a:ext cx="4673121" cy="41117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137" y="4080800"/>
            <a:ext cx="8157155" cy="18228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6920" y="4263696"/>
            <a:ext cx="210939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1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2"/>
            <a:ext cx="12192000" cy="68572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691" y="587398"/>
            <a:ext cx="1719221" cy="33469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5756" y="4611987"/>
            <a:ext cx="2109399" cy="14570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1879" y="4429089"/>
            <a:ext cx="8157155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0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149</TotalTime>
  <Words>66</Words>
  <Application>Microsoft Office PowerPoint</Application>
  <PresentationFormat>Широкоэкранный</PresentationFormat>
  <Paragraphs>15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Century Gothic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Полянская</dc:creator>
  <cp:lastModifiedBy>Татьяна Полянская</cp:lastModifiedBy>
  <cp:revision>14</cp:revision>
  <dcterms:created xsi:type="dcterms:W3CDTF">2020-02-03T14:15:53Z</dcterms:created>
  <dcterms:modified xsi:type="dcterms:W3CDTF">2020-02-03T16:45:41Z</dcterms:modified>
</cp:coreProperties>
</file>