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12"/>
  </p:notesMasterIdLst>
  <p:sldIdLst>
    <p:sldId id="272" r:id="rId2"/>
    <p:sldId id="258" r:id="rId3"/>
    <p:sldId id="273" r:id="rId4"/>
    <p:sldId id="262" r:id="rId5"/>
    <p:sldId id="267" r:id="rId6"/>
    <p:sldId id="263" r:id="rId7"/>
    <p:sldId id="274" r:id="rId8"/>
    <p:sldId id="265" r:id="rId9"/>
    <p:sldId id="266" r:id="rId10"/>
    <p:sldId id="27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07A14B0-DD4F-42C0-B7F2-1623C6BB71D2}">
          <p14:sldIdLst>
            <p14:sldId id="272"/>
            <p14:sldId id="258"/>
            <p14:sldId id="273"/>
            <p14:sldId id="262"/>
            <p14:sldId id="267"/>
            <p14:sldId id="263"/>
            <p14:sldId id="274"/>
            <p14:sldId id="265"/>
            <p14:sldId id="266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93A0E-01B2-40E0-B22F-FB9E1225CBB6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C53F8-5DF1-4C57-8629-824AD253E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1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9346F5A-ADFC-445D-88F8-FF14BF2B5C21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A89BE24-712C-458F-9CE2-AF2DB1D0FA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901" y="609600"/>
            <a:ext cx="10787699" cy="9144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«Влияние лыжного спорта на школьников»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05009" y="2759399"/>
            <a:ext cx="3722914" cy="271417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Сидорова Вероника Александровна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учащаяся 4 класса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МБОУ СОШ №7</a:t>
            </a:r>
          </a:p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.п.Корзуново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уководитель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Мищенко Елена Сергеевна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1731" t="11399"/>
          <a:stretch/>
        </p:blipFill>
        <p:spPr>
          <a:xfrm>
            <a:off x="489901" y="1664676"/>
            <a:ext cx="7628022" cy="4903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88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79938"/>
            <a:ext cx="10972800" cy="5040924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1500"/>
              </a:spcAft>
            </a:pPr>
            <a:r>
              <a:rPr lang="ru-RU" sz="5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Источники информации</a:t>
            </a: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1.Раменская Т.И., Баталов А.Г. «Лыжный спорт» Физическая культура,2019г.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Раменская Т.И. «Юный лыжник» -М.;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СпортАкадемПресс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2020г.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http://obg-19.narod.ru›literatura/Lyzhnyy_sport_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441" y="219171"/>
            <a:ext cx="11443251" cy="63809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проекта: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изучение материала по лыжной подготовке в системе физического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воспитания.</a:t>
            </a:r>
          </a:p>
          <a:p>
            <a:pPr marL="0" indent="0">
              <a:buNone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Объект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исследования: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физические качества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школьников</a:t>
            </a:r>
          </a:p>
          <a:p>
            <a:pPr marL="0" indent="0">
              <a:buNone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Предмет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исследования: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влияние лыжной подготовки на физические качества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учащихся</a:t>
            </a:r>
          </a:p>
          <a:p>
            <a:pPr marL="0" indent="0">
              <a:buNone/>
            </a:pP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Задачи практической работы: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1.Изучить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 лыжного спорта</a:t>
            </a:r>
            <a:b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Проанализировать,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какие качества присуще для лыжного спорта</a:t>
            </a:r>
            <a:b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3. Рассмотреть, как правильно подбирать снаряжение для лыжного спорта</a:t>
            </a:r>
            <a:b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4. Выявить пользу и вред занятий лыжным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спортом</a:t>
            </a:r>
          </a:p>
          <a:p>
            <a:pPr marL="0" indent="0">
              <a:buNone/>
            </a:pP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знание своего физического развития поможет понять важность спортивных упражнений и сформировать правильное представление о лыжном спорте.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Проблема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как можно полнее узнать о влиянии данного вида спорта на физические качества школьников.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415"/>
            <a:ext cx="5076091" cy="578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05" y="2748865"/>
            <a:ext cx="4501661" cy="244349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5737" b="10844"/>
          <a:stretch/>
        </p:blipFill>
        <p:spPr>
          <a:xfrm>
            <a:off x="4746671" y="2379784"/>
            <a:ext cx="7398438" cy="325901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92" y="365125"/>
            <a:ext cx="8301203" cy="622324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лыж, как вида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спорта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ru-RU" sz="36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Лыжи увеличивают площадь опоры и облегчают передвижение по глубокому снегу, а появились они в глубокой древности.</a:t>
            </a:r>
            <a:br>
              <a:rPr lang="ru-RU" sz="36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ru-RU" sz="36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Первые применения лыж со спортивной целью в странах Скандинавии были в воинских подразделениях.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57" y="3357398"/>
            <a:ext cx="1921321" cy="3123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862" y="3357398"/>
            <a:ext cx="1946031" cy="3230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916" r="28290"/>
          <a:stretch/>
        </p:blipFill>
        <p:spPr>
          <a:xfrm>
            <a:off x="9442939" y="365125"/>
            <a:ext cx="1957753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Мы учились подбирать лыжи </a:t>
            </a:r>
            <a:r>
              <a:rPr lang="ru-RU" b="1" dirty="0" smtClean="0">
                <a:solidFill>
                  <a:schemeClr val="tx1"/>
                </a:solidFill>
              </a:rPr>
              <a:t>и </a:t>
            </a:r>
            <a:r>
              <a:rPr lang="ru-RU" b="1" dirty="0" smtClean="0">
                <a:solidFill>
                  <a:schemeClr val="tx1"/>
                </a:solidFill>
              </a:rPr>
              <a:t>лыжные палки.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472" y="1793631"/>
            <a:ext cx="4032328" cy="46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3" y="365125"/>
            <a:ext cx="11136923" cy="163952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физических качеств, при занятиях лыжным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спортом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5982" b="16918"/>
          <a:stretch/>
        </p:blipFill>
        <p:spPr>
          <a:xfrm>
            <a:off x="6130553" y="1634525"/>
            <a:ext cx="2428896" cy="246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0089" t="29288" r="25545"/>
          <a:stretch/>
        </p:blipFill>
        <p:spPr>
          <a:xfrm>
            <a:off x="355783" y="1625859"/>
            <a:ext cx="2344668" cy="210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22037" b="5023"/>
          <a:stretch/>
        </p:blipFill>
        <p:spPr>
          <a:xfrm>
            <a:off x="3899025" y="1610726"/>
            <a:ext cx="1938154" cy="251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6982" r="31388"/>
          <a:stretch/>
        </p:blipFill>
        <p:spPr>
          <a:xfrm>
            <a:off x="2191117" y="3768178"/>
            <a:ext cx="2152885" cy="2929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93" y="3727964"/>
            <a:ext cx="1576350" cy="2961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7616" t="3902" r="5599" b="3745"/>
          <a:stretch/>
        </p:blipFill>
        <p:spPr>
          <a:xfrm>
            <a:off x="8757140" y="2802328"/>
            <a:ext cx="3071446" cy="373915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849" y="3821269"/>
            <a:ext cx="2424559" cy="28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0000"/>
                </a:solidFill>
                <a:latin typeface="PT Sans"/>
              </a:rPr>
              <a:t>Анкетирование учащихся МБОУ СОШ №7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6816" y="2025860"/>
            <a:ext cx="4838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>
                <a:solidFill>
                  <a:prstClr val="black"/>
                </a:solidFill>
              </a:rPr>
              <a:t>Любишь ли ты кататься на лыжах?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02" y="2691247"/>
            <a:ext cx="5867175" cy="37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846" y="1749341"/>
            <a:ext cx="8135816" cy="4768689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Прогулки на лыжах на чистом морозном воздухе заметно повышают сопротивляемость организма к самым различным заболеваниям, положительно сказываются на умственной и физической работоспособности, доставляют положительное влияние на нервную систему.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50"/>
              </a:spcBef>
              <a:spcAft>
                <a:spcPts val="0"/>
              </a:spcAft>
            </a:pPr>
            <a:r>
              <a:rPr lang="ru-RU" sz="32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32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моя гипотеза </a:t>
            </a:r>
            <a:r>
              <a:rPr lang="ru-RU" sz="32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доказана: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знание 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своего физического развития поможет понять важность спортивных упражнений и сформировать правильное представление о лыжном спорте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2451"/>
            <a:ext cx="8042031" cy="71674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764" r="43428" b="8614"/>
          <a:stretch/>
        </p:blipFill>
        <p:spPr>
          <a:xfrm>
            <a:off x="8417170" y="1749342"/>
            <a:ext cx="3432221" cy="412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189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38327"/>
            <a:ext cx="10972800" cy="1560811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8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015" y="1899138"/>
            <a:ext cx="6193696" cy="4645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36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177</Words>
  <Application>Microsoft Office PowerPoint</Application>
  <PresentationFormat>Широкоэкранный</PresentationFormat>
  <Paragraphs>30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Candara</vt:lpstr>
      <vt:lpstr>PT Sans</vt:lpstr>
      <vt:lpstr>Symbol</vt:lpstr>
      <vt:lpstr>Times New Roman</vt:lpstr>
      <vt:lpstr>Волна</vt:lpstr>
      <vt:lpstr>«Влияние лыжного спорта на школьников»</vt:lpstr>
      <vt:lpstr>Презентация PowerPoint</vt:lpstr>
      <vt:lpstr>Проблема – как можно полнее узнать о влиянии данного вида спорта на физические качества школьников.</vt:lpstr>
      <vt:lpstr>Развитие лыж, как вида спорта    Лыжи увеличивают площадь опоры и облегчают передвижение по глубокому снегу, а появились они в глубокой древности.    Первые применения лыж со спортивной целью в странах Скандинавии были в воинских подразделениях.</vt:lpstr>
      <vt:lpstr>Мы учились подбирать лыжи и лыжные палки.</vt:lpstr>
      <vt:lpstr>Развитие физических качеств, при занятиях лыжным спортом </vt:lpstr>
      <vt:lpstr>Анкетирование учащихся МБОУ СОШ №7</vt:lpstr>
      <vt:lpstr>ВЫВОД </vt:lpstr>
      <vt:lpstr>Спасибо за внимание!</vt:lpstr>
      <vt:lpstr>             Источники информации     1.Раменская Т.И., Баталов А.Г. «Лыжный спорт» Физическая культура,2019г. 2. Раменская Т.И. «Юный лыжник» -М.; СпортАкадемПресс, 2020г. 3. http://obg-19.narod.ru›literatura/Lyzhnyy_sport_ . «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«Средняя общеобразовательная школа №7 имени Ю.А. Гагарина»  Выполнила: Мищенко Ю.Д.,  обучающаяся 9 класса Учитель: Костенко В.А., учитель физической культуры</dc:title>
  <dc:creator>Asus</dc:creator>
  <cp:lastModifiedBy>Asus</cp:lastModifiedBy>
  <cp:revision>66</cp:revision>
  <dcterms:created xsi:type="dcterms:W3CDTF">2022-03-09T19:16:57Z</dcterms:created>
  <dcterms:modified xsi:type="dcterms:W3CDTF">2023-04-07T05:17:04Z</dcterms:modified>
</cp:coreProperties>
</file>