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activeX/activeX4.xml" ContentType="application/vnd.ms-office.activeX+xml"/>
  <Override PartName="/ppt/activeX/activeX15.xml" ContentType="application/vnd.ms-office.activeX+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activeX/activeX2.xml" ContentType="application/vnd.ms-office.activeX+xml"/>
  <Override PartName="/ppt/activeX/activeX13.xml" ContentType="application/vnd.ms-office.activeX+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Override PartName="/ppt/activeX/activeX11.xml" ContentType="application/vnd.ms-office.activeX+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commentAuthors.xml" ContentType="application/vnd.openxmlformats-officedocument.presentationml.commentAuthors+xml"/>
  <Override PartName="/ppt/activeX/activeX9.xml" ContentType="application/vnd.ms-office.activeX+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activeX/activeX6.xml" ContentType="application/vnd.ms-office.activeX+xml"/>
  <Override PartName="/ppt/activeX/activeX7.xml" ContentType="application/vnd.ms-office.activeX+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activeX/activeX5.xml" ContentType="application/vnd.ms-office.activeX+xml"/>
  <Override PartName="/ppt/activeX/activeX16.xml" ContentType="application/vnd.ms-office.activeX+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activeX/activeX3.xml" ContentType="application/vnd.ms-office.activeX+xml"/>
  <Override PartName="/ppt/activeX/activeX14.xml" ContentType="application/vnd.ms-office.activeX+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activeX/activeX1.xml" ContentType="application/vnd.ms-office.activeX+xml"/>
  <Override PartName="/ppt/activeX/activeX12.xml" ContentType="application/vnd.ms-office.activeX+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activeX/activeX10.xml" ContentType="application/vnd.ms-office.activeX+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activeX/activeX8.xml" ContentType="application/vnd.ms-office.activeX+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8" r:id="rId3"/>
    <p:sldId id="264" r:id="rId4"/>
    <p:sldId id="274" r:id="rId5"/>
    <p:sldId id="263" r:id="rId6"/>
    <p:sldId id="316" r:id="rId7"/>
    <p:sldId id="317" r:id="rId8"/>
    <p:sldId id="318" r:id="rId9"/>
    <p:sldId id="285" r:id="rId10"/>
    <p:sldId id="306" r:id="rId11"/>
    <p:sldId id="315" r:id="rId12"/>
    <p:sldId id="323" r:id="rId13"/>
    <p:sldId id="331" r:id="rId14"/>
    <p:sldId id="267" r:id="rId15"/>
    <p:sldId id="278" r:id="rId16"/>
    <p:sldId id="326" r:id="rId17"/>
    <p:sldId id="327" r:id="rId18"/>
    <p:sldId id="328" r:id="rId19"/>
    <p:sldId id="309" r:id="rId20"/>
    <p:sldId id="329" r:id="rId21"/>
    <p:sldId id="330" r:id="rId22"/>
    <p:sldId id="279" r:id="rId23"/>
    <p:sldId id="312" r:id="rId24"/>
    <p:sldId id="313" r:id="rId25"/>
    <p:sldId id="298" r:id="rId26"/>
    <p:sldId id="277" r:id="rId27"/>
    <p:sldId id="311" r:id="rId28"/>
    <p:sldId id="282" r:id="rId29"/>
    <p:sldId id="283" r:id="rId30"/>
    <p:sldId id="314" r:id="rId31"/>
    <p:sldId id="284" r:id="rId32"/>
    <p:sldId id="300" r:id="rId33"/>
    <p:sldId id="320" r:id="rId34"/>
    <p:sldId id="272" r:id="rId35"/>
    <p:sldId id="262" r:id="rId3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пользователь" initials="п"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C2C8E0"/>
    <a:srgbClr val="C0CEE6"/>
    <a:srgbClr val="800000"/>
    <a:srgbClr val="C2CEDC"/>
    <a:srgbClr val="E4E7B7"/>
  </p:clrMru>
</p:presentationPr>
</file>

<file path=ppt/tableStyles.xml><?xml version="1.0" encoding="utf-8"?>
<a:tblStyleLst xmlns:a="http://schemas.openxmlformats.org/drawingml/2006/main" def="{5C22544A-7EE6-4342-B048-85BDC9FD1C3A}">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785" autoAdjust="0"/>
  </p:normalViewPr>
  <p:slideViewPr>
    <p:cSldViewPr>
      <p:cViewPr>
        <p:scale>
          <a:sx n="70" d="100"/>
          <a:sy n="70" d="100"/>
        </p:scale>
        <p:origin x="-432" y="-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activeX/activeX1.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7197;1005"/>
  <ax:ocxPr ax:name="FontName" ax:value="Arial"/>
  <ax:ocxPr ax:name="FontHeight" ax:value="285"/>
  <ax:ocxPr ax:name="FontCharSet" ax:value="204"/>
  <ax:ocxPr ax:name="FontPitchAndFamily" ax:value="2"/>
</ax:ocx>
</file>

<file path=ppt/activeX/activeX10.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7197;1005"/>
  <ax:ocxPr ax:name="FontName" ax:value="Arial"/>
  <ax:ocxPr ax:name="FontHeight" ax:value="285"/>
  <ax:ocxPr ax:name="FontCharSet" ax:value="204"/>
  <ax:ocxPr ax:name="FontPitchAndFamily" ax:value="2"/>
</ax:ocx>
</file>

<file path=ppt/activeX/activeX11.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7197;1005"/>
  <ax:ocxPr ax:name="FontName" ax:value="Arial"/>
  <ax:ocxPr ax:name="FontHeight" ax:value="285"/>
  <ax:ocxPr ax:name="FontCharSet" ax:value="204"/>
  <ax:ocxPr ax:name="FontPitchAndFamily" ax:value="2"/>
</ax:ocx>
</file>

<file path=ppt/activeX/activeX12.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7197;1005"/>
  <ax:ocxPr ax:name="FontName" ax:value="Arial"/>
  <ax:ocxPr ax:name="FontHeight" ax:value="285"/>
  <ax:ocxPr ax:name="FontCharSet" ax:value="204"/>
  <ax:ocxPr ax:name="FontPitchAndFamily" ax:value="2"/>
</ax:ocx>
</file>

<file path=ppt/activeX/activeX13.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7197;1005"/>
  <ax:ocxPr ax:name="FontName" ax:value="Arial"/>
  <ax:ocxPr ax:name="FontHeight" ax:value="285"/>
  <ax:ocxPr ax:name="FontCharSet" ax:value="204"/>
  <ax:ocxPr ax:name="FontPitchAndFamily" ax:value="2"/>
</ax:ocx>
</file>

<file path=ppt/activeX/activeX14.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7197;1005"/>
  <ax:ocxPr ax:name="FontName" ax:value="Arial"/>
  <ax:ocxPr ax:name="FontHeight" ax:value="285"/>
  <ax:ocxPr ax:name="FontCharSet" ax:value="204"/>
  <ax:ocxPr ax:name="FontPitchAndFamily" ax:value="2"/>
</ax:ocx>
</file>

<file path=ppt/activeX/activeX15.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7197;1005"/>
  <ax:ocxPr ax:name="FontName" ax:value="Arial"/>
  <ax:ocxPr ax:name="FontHeight" ax:value="285"/>
  <ax:ocxPr ax:name="FontCharSet" ax:value="204"/>
  <ax:ocxPr ax:name="FontPitchAndFamily" ax:value="2"/>
</ax:ocx>
</file>

<file path=ppt/activeX/activeX16.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7197;1005"/>
  <ax:ocxPr ax:name="FontName" ax:value="Arial"/>
  <ax:ocxPr ax:name="FontHeight" ax:value="285"/>
  <ax:ocxPr ax:name="FontCharSet" ax:value="204"/>
  <ax:ocxPr ax:name="FontPitchAndFamily" ax:value="2"/>
</ax:ocx>
</file>

<file path=ppt/activeX/activeX2.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7197;1005"/>
  <ax:ocxPr ax:name="FontName" ax:value="Arial"/>
  <ax:ocxPr ax:name="FontHeight" ax:value="285"/>
  <ax:ocxPr ax:name="FontCharSet" ax:value="204"/>
  <ax:ocxPr ax:name="FontPitchAndFamily" ax:value="2"/>
</ax:ocx>
</file>

<file path=ppt/activeX/activeX3.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7197;1005"/>
  <ax:ocxPr ax:name="FontName" ax:value="Arial"/>
  <ax:ocxPr ax:name="FontHeight" ax:value="285"/>
  <ax:ocxPr ax:name="FontCharSet" ax:value="204"/>
  <ax:ocxPr ax:name="FontPitchAndFamily" ax:value="2"/>
</ax:ocx>
</file>

<file path=ppt/activeX/activeX4.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7197;1005"/>
  <ax:ocxPr ax:name="FontName" ax:value="Arial"/>
  <ax:ocxPr ax:name="FontHeight" ax:value="285"/>
  <ax:ocxPr ax:name="FontCharSet" ax:value="204"/>
  <ax:ocxPr ax:name="FontPitchAndFamily" ax:value="2"/>
</ax:ocx>
</file>

<file path=ppt/activeX/activeX5.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7197;1005"/>
  <ax:ocxPr ax:name="FontName" ax:value="Arial"/>
  <ax:ocxPr ax:name="FontHeight" ax:value="285"/>
  <ax:ocxPr ax:name="FontCharSet" ax:value="204"/>
  <ax:ocxPr ax:name="FontPitchAndFamily" ax:value="2"/>
</ax:ocx>
</file>

<file path=ppt/activeX/activeX6.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7197;1005"/>
  <ax:ocxPr ax:name="FontName" ax:value="Arial"/>
  <ax:ocxPr ax:name="FontHeight" ax:value="285"/>
  <ax:ocxPr ax:name="FontCharSet" ax:value="204"/>
  <ax:ocxPr ax:name="FontPitchAndFamily" ax:value="2"/>
</ax:ocx>
</file>

<file path=ppt/activeX/activeX7.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7197;1005"/>
  <ax:ocxPr ax:name="FontName" ax:value="Arial"/>
  <ax:ocxPr ax:name="FontHeight" ax:value="285"/>
  <ax:ocxPr ax:name="FontCharSet" ax:value="204"/>
  <ax:ocxPr ax:name="FontPitchAndFamily" ax:value="2"/>
</ax:ocx>
</file>

<file path=ppt/activeX/activeX8.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7197;1005"/>
  <ax:ocxPr ax:name="FontName" ax:value="Arial"/>
  <ax:ocxPr ax:name="FontHeight" ax:value="285"/>
  <ax:ocxPr ax:name="FontCharSet" ax:value="204"/>
  <ax:ocxPr ax:name="FontPitchAndFamily" ax:value="2"/>
</ax:ocx>
</file>

<file path=ppt/activeX/activeX9.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7197;1005"/>
  <ax:ocxPr ax:name="FontName" ax:value="Arial"/>
  <ax:ocxPr ax:name="FontHeight" ax:value="285"/>
  <ax:ocxPr ax:name="FontCharSet" ax:value="204"/>
  <ax:ocxPr ax:name="FontPitchAndFamily" ax:value="2"/>
</ax:ocx>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70400" y="2143116"/>
            <a:ext cx="7603200" cy="1944000"/>
          </a:xfr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lang="ru-RU" sz="2400" b="1">
                <a:solidFill>
                  <a:schemeClr val="tx1"/>
                </a:solidFill>
                <a:latin typeface="Calibri" pitchFamily="34" charset="0"/>
                <a:ea typeface="+mj-ea"/>
                <a:cs typeface="+mj-cs"/>
              </a:defRPr>
            </a:lvl1pPr>
          </a:lstStyle>
          <a:p>
            <a:r>
              <a:rPr lang="ru-RU" smtClean="0"/>
              <a:t>Образец заголовка</a:t>
            </a:r>
            <a:endParaRPr lang="ru-RU"/>
          </a:p>
        </p:txBody>
      </p:sp>
      <p:sp>
        <p:nvSpPr>
          <p:cNvPr id="3" name="Подзаголовок 2"/>
          <p:cNvSpPr>
            <a:spLocks noGrp="1"/>
          </p:cNvSpPr>
          <p:nvPr>
            <p:ph type="subTitle" idx="1"/>
          </p:nvPr>
        </p:nvSpPr>
        <p:spPr>
          <a:xfrm>
            <a:off x="0" y="491612"/>
            <a:ext cx="9144000" cy="1080000"/>
          </a:xfrm>
          <a:solidFill>
            <a:schemeClr val="accent6">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marL="0" indent="0" algn="ctr" rtl="0" eaLnBrk="1" fontAlgn="base" hangingPunct="1">
              <a:spcBef>
                <a:spcPct val="0"/>
              </a:spcBef>
              <a:spcAft>
                <a:spcPct val="0"/>
              </a:spcAft>
              <a:buNone/>
              <a:defRPr lang="ru-RU" sz="1800" b="1">
                <a:solidFill>
                  <a:srgbClr val="000066"/>
                </a:solidFill>
                <a:latin typeface="Calibri" pitchFamily="34" charset="0"/>
                <a:ea typeface="+mj-ea"/>
                <a:cs typeface="+mj-cs"/>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xfrm>
            <a:off x="214282" y="6286520"/>
            <a:ext cx="2133600" cy="404812"/>
          </a:xfrm>
          <a:ln/>
        </p:spPr>
        <p:txBody>
          <a:bodyPr/>
          <a:lstStyle>
            <a:lvl1pPr>
              <a:defRPr b="1"/>
            </a:lvl1pPr>
          </a:lstStyle>
          <a:p>
            <a:pPr>
              <a:defRPr/>
            </a:pPr>
            <a:r>
              <a:rPr lang="ru-RU" smtClean="0"/>
              <a:t>Дата:</a:t>
            </a:r>
            <a:endParaRPr lang="ru-RU"/>
          </a:p>
        </p:txBody>
      </p:sp>
      <p:sp>
        <p:nvSpPr>
          <p:cNvPr id="7" name="Line 5"/>
          <p:cNvSpPr>
            <a:spLocks noChangeShapeType="1"/>
          </p:cNvSpPr>
          <p:nvPr userDrawn="1"/>
        </p:nvSpPr>
        <p:spPr bwMode="auto">
          <a:xfrm>
            <a:off x="0" y="5589588"/>
            <a:ext cx="9144000" cy="0"/>
          </a:xfrm>
          <a:prstGeom prst="line">
            <a:avLst/>
          </a:prstGeom>
          <a:noFill/>
          <a:ln w="101600">
            <a:pattFill prst="plaid">
              <a:fgClr>
                <a:srgbClr val="A00413"/>
              </a:fgClr>
              <a:bgClr>
                <a:srgbClr val="645F5C"/>
              </a:bgClr>
            </a:pattFill>
            <a:round/>
            <a:headEnd/>
            <a:tailEnd/>
          </a:ln>
        </p:spPr>
        <p:txBody>
          <a:bodyPr/>
          <a:lstStyle/>
          <a:p>
            <a:endParaRPr lang="ru-RU"/>
          </a:p>
        </p:txBody>
      </p:sp>
      <p:grpSp>
        <p:nvGrpSpPr>
          <p:cNvPr id="8" name="Group 15"/>
          <p:cNvGrpSpPr>
            <a:grpSpLocks/>
          </p:cNvGrpSpPr>
          <p:nvPr userDrawn="1"/>
        </p:nvGrpSpPr>
        <p:grpSpPr bwMode="auto">
          <a:xfrm>
            <a:off x="8207375" y="6381750"/>
            <a:ext cx="936625" cy="277813"/>
            <a:chOff x="5057" y="4020"/>
            <a:chExt cx="590" cy="175"/>
          </a:xfrm>
        </p:grpSpPr>
        <p:sp>
          <p:nvSpPr>
            <p:cNvPr id="9" name="AutoShape 15">
              <a:hlinkClick r:id="" action="ppaction://hlinkshowjump?jump=lastslide" highlightClick="1"/>
            </p:cNvPr>
            <p:cNvSpPr>
              <a:spLocks noChangeArrowheads="1"/>
            </p:cNvSpPr>
            <p:nvPr/>
          </p:nvSpPr>
          <p:spPr bwMode="auto">
            <a:xfrm>
              <a:off x="5057" y="4036"/>
              <a:ext cx="159" cy="159"/>
            </a:xfrm>
            <a:prstGeom prst="actionButtonEnd">
              <a:avLst/>
            </a:prstGeom>
            <a:gradFill rotWithShape="1">
              <a:gsLst>
                <a:gs pos="0">
                  <a:srgbClr val="96AB94"/>
                </a:gs>
                <a:gs pos="17000">
                  <a:srgbClr val="D4DEFF"/>
                </a:gs>
                <a:gs pos="47000">
                  <a:srgbClr val="D4DEFF"/>
                </a:gs>
                <a:gs pos="100000">
                  <a:srgbClr val="8488C4"/>
                </a:gs>
              </a:gsLst>
              <a:lin ang="0" scaled="1"/>
            </a:gradFill>
            <a:ln w="9525">
              <a:noFill/>
              <a:miter lim="800000"/>
              <a:headEnd/>
              <a:tailEnd/>
            </a:ln>
          </p:spPr>
          <p:txBody>
            <a:bodyPr wrap="none" anchor="ctr"/>
            <a:lstStyle/>
            <a:p>
              <a:endParaRPr lang="ru-RU"/>
            </a:p>
          </p:txBody>
        </p:sp>
        <p:sp>
          <p:nvSpPr>
            <p:cNvPr id="10" name="Text Box 16">
              <a:hlinkClick r:id="" action="ppaction://hlinkshowjump?jump=lastslide"/>
            </p:cNvPr>
            <p:cNvSpPr txBox="1">
              <a:spLocks noChangeArrowheads="1"/>
            </p:cNvSpPr>
            <p:nvPr/>
          </p:nvSpPr>
          <p:spPr bwMode="auto">
            <a:xfrm>
              <a:off x="5216" y="4020"/>
              <a:ext cx="431" cy="173"/>
            </a:xfrm>
            <a:prstGeom prst="rect">
              <a:avLst/>
            </a:prstGeom>
            <a:noFill/>
            <a:ln w="9525">
              <a:noFill/>
              <a:miter lim="800000"/>
              <a:headEnd/>
              <a:tailEnd/>
            </a:ln>
            <a:effectLst/>
          </p:spPr>
          <p:txBody>
            <a:bodyPr>
              <a:spAutoFit/>
            </a:bodyPr>
            <a:lstStyle/>
            <a:p>
              <a:pPr>
                <a:spcBef>
                  <a:spcPct val="50000"/>
                </a:spcBef>
                <a:defRPr/>
              </a:pPr>
              <a:r>
                <a:rPr lang="ru-RU" sz="1200">
                  <a:solidFill>
                    <a:srgbClr val="61679F"/>
                  </a:solidFill>
                  <a:effectLst>
                    <a:outerShdw blurRad="38100" dist="38100" dir="2700000" algn="tl">
                      <a:srgbClr val="C0C0C0"/>
                    </a:outerShdw>
                  </a:effectLst>
                </a:rPr>
                <a:t>Выход</a:t>
              </a:r>
            </a:p>
          </p:txBody>
        </p:sp>
      </p:grpSp>
      <p:sp>
        <p:nvSpPr>
          <p:cNvPr id="11" name="Управляющая кнопка: далее 10">
            <a:hlinkClick r:id="" action="ppaction://hlinkshowjump?jump=nextslide" highlightClick="1"/>
          </p:cNvPr>
          <p:cNvSpPr/>
          <p:nvPr userDrawn="1"/>
        </p:nvSpPr>
        <p:spPr>
          <a:xfrm>
            <a:off x="3851275" y="3644900"/>
            <a:ext cx="1071563" cy="5715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3" name="Текст 12"/>
          <p:cNvSpPr>
            <a:spLocks noGrp="1"/>
          </p:cNvSpPr>
          <p:nvPr>
            <p:ph type="body" sz="quarter" idx="13" hasCustomPrompt="1"/>
          </p:nvPr>
        </p:nvSpPr>
        <p:spPr>
          <a:xfrm>
            <a:off x="1167206" y="6056910"/>
            <a:ext cx="6048000" cy="586800"/>
          </a:xfrm>
        </p:spPr>
        <p:txBody>
          <a:bodyPr/>
          <a:lstStyle>
            <a:lvl1pPr>
              <a:defRPr lang="ru-RU" sz="1600" b="1" i="0" kern="1200" baseline="0" smtClean="0">
                <a:solidFill>
                  <a:srgbClr val="5C2E00"/>
                </a:solidFill>
                <a:latin typeface="Calibri" pitchFamily="34" charset="0"/>
                <a:ea typeface="+mn-ea"/>
                <a:cs typeface="+mn-cs"/>
              </a:defRPr>
            </a:lvl1pPr>
            <a:lvl2pPr>
              <a:defRPr lang="ru-RU" sz="1600" b="1" i="1" kern="1200" smtClean="0">
                <a:solidFill>
                  <a:srgbClr val="5C2E00"/>
                </a:solidFill>
                <a:latin typeface="Calibri" pitchFamily="34" charset="0"/>
                <a:ea typeface="+mn-ea"/>
                <a:cs typeface="+mn-cs"/>
              </a:defRPr>
            </a:lvl2pPr>
            <a:lvl3pPr>
              <a:defRPr lang="ru-RU" sz="1600" b="1" i="1" kern="1200" smtClean="0">
                <a:solidFill>
                  <a:srgbClr val="5C2E00"/>
                </a:solidFill>
                <a:latin typeface="Calibri" pitchFamily="34" charset="0"/>
                <a:ea typeface="+mn-ea"/>
                <a:cs typeface="+mn-cs"/>
              </a:defRPr>
            </a:lvl3pPr>
            <a:lvl4pPr>
              <a:defRPr lang="ru-RU" sz="1600" b="1" i="1" kern="1200" smtClean="0">
                <a:solidFill>
                  <a:srgbClr val="5C2E00"/>
                </a:solidFill>
                <a:latin typeface="Calibri" pitchFamily="34" charset="0"/>
                <a:ea typeface="+mn-ea"/>
                <a:cs typeface="+mn-cs"/>
              </a:defRPr>
            </a:lvl4pPr>
            <a:lvl5pPr>
              <a:defRPr lang="ru-RU" sz="1600" b="1" i="1" kern="1200" smtClean="0">
                <a:solidFill>
                  <a:srgbClr val="5C2E00"/>
                </a:solidFill>
                <a:latin typeface="Calibri" pitchFamily="34" charset="0"/>
                <a:ea typeface="+mn-ea"/>
                <a:cs typeface="+mn-cs"/>
              </a:defRPr>
            </a:lvl5pPr>
          </a:lstStyle>
          <a:p>
            <a:pPr lvl="0"/>
            <a:r>
              <a:rPr lang="ru-RU" smtClean="0"/>
              <a:t>Составитель:                      , преподаватель КМК.</a:t>
            </a:r>
          </a:p>
        </p:txBody>
      </p:sp>
      <p:sp>
        <p:nvSpPr>
          <p:cNvPr id="14" name="Текст 13"/>
          <p:cNvSpPr>
            <a:spLocks noGrp="1"/>
          </p:cNvSpPr>
          <p:nvPr>
            <p:ph type="body" sz="quarter" idx="14"/>
          </p:nvPr>
        </p:nvSpPr>
        <p:spPr>
          <a:xfrm>
            <a:off x="1" y="-24"/>
            <a:ext cx="9143999" cy="475200"/>
          </a:xfrm>
        </p:spPr>
        <p:txBody>
          <a:bodyPr/>
          <a:lstStyle>
            <a:lvl1pPr algn="ctr">
              <a:defRPr sz="1600">
                <a:latin typeface="Calibri" pitchFamily="34" charset="0"/>
              </a:defRPr>
            </a:lvl1pPr>
            <a:lvl2pPr algn="ctr">
              <a:defRPr sz="1600">
                <a:latin typeface="Calibri" pitchFamily="34" charset="0"/>
              </a:defRPr>
            </a:lvl2pPr>
            <a:lvl3pPr algn="ctr">
              <a:defRPr sz="1600">
                <a:latin typeface="Calibri" pitchFamily="34" charset="0"/>
              </a:defRPr>
            </a:lvl3pPr>
            <a:lvl4pPr algn="ctr">
              <a:defRPr sz="1600">
                <a:latin typeface="Calibri" pitchFamily="34" charset="0"/>
              </a:defRPr>
            </a:lvl4pPr>
            <a:lvl5pPr algn="ctr">
              <a:defRPr sz="1600">
                <a:latin typeface="Calibri" pitchFamily="34" charset="0"/>
              </a:defRPr>
            </a:lvl5pPr>
          </a:lstStyle>
          <a:p>
            <a:pPr lvl="0"/>
            <a:endParaRPr lang="ru-RU"/>
          </a:p>
        </p:txBody>
      </p:sp>
    </p:spTree>
  </p:cSld>
  <p:clrMapOvr>
    <a:masterClrMapping/>
  </p:clrMapOvr>
  <p:transition advClick="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AEC7190-B570-4BA4-8279-FF7459759791}" type="slidenum">
              <a:rPr lang="ru-RU"/>
              <a:pPr>
                <a:defRPr/>
              </a:pPr>
              <a:t>‹#›</a:t>
            </a:fld>
            <a:endParaRPr lang="ru-RU"/>
          </a:p>
        </p:txBody>
      </p:sp>
    </p:spTree>
  </p:cSld>
  <p:clrMapOvr>
    <a:masterClrMapping/>
  </p:clrMapOvr>
  <p:transition advClick="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0"/>
            <a:ext cx="2286000" cy="56610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0" y="0"/>
            <a:ext cx="6705600" cy="56610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E67F431-752C-494D-99FB-4DB321D83C24}" type="slidenum">
              <a:rPr lang="ru-RU"/>
              <a:pPr>
                <a:defRPr/>
              </a:pPr>
              <a:t>‹#›</a:t>
            </a:fld>
            <a:endParaRPr lang="ru-RU"/>
          </a:p>
        </p:txBody>
      </p:sp>
    </p:spTree>
  </p:cSld>
  <p:clrMapOvr>
    <a:masterClrMapping/>
  </p:clrMapOvr>
  <p:transition advClick="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9215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68313" y="981075"/>
            <a:ext cx="4038600" cy="4679950"/>
          </a:xfrm>
        </p:spPr>
        <p:txBody>
          <a:bodyPr/>
          <a:lstStyle>
            <a:lvl1pPr marL="0" indent="0">
              <a:buFont typeface="Arial" pitchFamily="34" charset="0"/>
              <a:buNone/>
              <a:tabLst/>
              <a:defRPr>
                <a:latin typeface="Calibri" pitchFamily="34" charset="0"/>
              </a:defRPr>
            </a:lvl1pPr>
            <a:lvl2pPr marL="0" indent="0">
              <a:buFont typeface="Arial" pitchFamily="34" charset="0"/>
              <a:buNone/>
              <a:tabLst/>
              <a:defRPr>
                <a:latin typeface="Calibri" pitchFamily="34" charset="0"/>
              </a:defRPr>
            </a:lvl2pPr>
            <a:lvl3pPr marL="0" indent="0">
              <a:buNone/>
              <a:tabLst/>
              <a:defRPr>
                <a:latin typeface="Calibri" pitchFamily="34" charset="0"/>
              </a:defRPr>
            </a:lvl3pPr>
            <a:lvl4pPr marL="0" indent="0">
              <a:buNone/>
              <a:tabLst/>
              <a:defRPr>
                <a:latin typeface="Calibri" pitchFamily="34" charset="0"/>
              </a:defRPr>
            </a:lvl4pPr>
            <a:lvl5pPr marL="0" indent="0">
              <a:buNone/>
              <a:tabLst/>
              <a:defRPr>
                <a:latin typeface="Calibri" pitchFamily="34" charset="0"/>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59313" y="981075"/>
            <a:ext cx="4038600" cy="4679950"/>
          </a:xfrm>
        </p:spPr>
        <p:txBody>
          <a:bodyPr/>
          <a:lstStyle>
            <a:lvl1pPr marL="0" indent="0">
              <a:buFont typeface="Arial" pitchFamily="34" charset="0"/>
              <a:buNone/>
              <a:defRPr>
                <a:latin typeface="Calibri" pitchFamily="34" charset="0"/>
              </a:defRPr>
            </a:lvl1pPr>
            <a:lvl2pPr marL="0" indent="0">
              <a:buFont typeface="Arial" pitchFamily="34" charset="0"/>
              <a:buNone/>
              <a:defRPr>
                <a:latin typeface="Calibri" pitchFamily="34" charset="0"/>
              </a:defRPr>
            </a:lvl2pPr>
            <a:lvl3pPr marL="0" indent="0">
              <a:buNone/>
              <a:defRPr>
                <a:latin typeface="Calibri" pitchFamily="34" charset="0"/>
              </a:defRPr>
            </a:lvl3pPr>
            <a:lvl4pPr marL="0" indent="0">
              <a:buNone/>
              <a:defRPr>
                <a:latin typeface="Calibri" pitchFamily="34" charset="0"/>
              </a:defRPr>
            </a:lvl4pPr>
            <a:lvl5pPr marL="0" indent="0">
              <a:buNone/>
              <a:defRPr>
                <a:latin typeface="Calibri" pitchFamily="34" charset="0"/>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A770A8A9-5E07-4C1A-B11D-BAB3D6B4E105}" type="slidenum">
              <a:rPr lang="ru-RU"/>
              <a:pPr>
                <a:defRPr/>
              </a:pPr>
              <a:t>‹#›</a:t>
            </a:fld>
            <a:endParaRPr lang="ru-RU"/>
          </a:p>
        </p:txBody>
      </p:sp>
      <p:grpSp>
        <p:nvGrpSpPr>
          <p:cNvPr id="8" name="Группа 7"/>
          <p:cNvGrpSpPr/>
          <p:nvPr userDrawn="1"/>
        </p:nvGrpSpPr>
        <p:grpSpPr>
          <a:xfrm>
            <a:off x="3000375" y="6215063"/>
            <a:ext cx="6143629" cy="571501"/>
            <a:chOff x="3000375" y="6215063"/>
            <a:chExt cx="6143629" cy="571501"/>
          </a:xfrm>
        </p:grpSpPr>
        <p:grpSp>
          <p:nvGrpSpPr>
            <p:cNvPr id="9" name="Group 40"/>
            <p:cNvGrpSpPr>
              <a:grpSpLocks/>
            </p:cNvGrpSpPr>
            <p:nvPr/>
          </p:nvGrpSpPr>
          <p:grpSpPr bwMode="auto">
            <a:xfrm>
              <a:off x="8072456" y="6330951"/>
              <a:ext cx="1071565" cy="455613"/>
              <a:chOff x="4972" y="3988"/>
              <a:chExt cx="675" cy="287"/>
            </a:xfrm>
          </p:grpSpPr>
          <p:sp>
            <p:nvSpPr>
              <p:cNvPr id="19" name="AutoShape 15">
                <a:hlinkClick r:id="" action="ppaction://hlinkshowjump?jump=lastslide" highlightClick="1"/>
              </p:cNvPr>
              <p:cNvSpPr>
                <a:spLocks noChangeArrowheads="1"/>
              </p:cNvSpPr>
              <p:nvPr/>
            </p:nvSpPr>
            <p:spPr bwMode="auto">
              <a:xfrm>
                <a:off x="4972" y="4052"/>
                <a:ext cx="159" cy="159"/>
              </a:xfrm>
              <a:prstGeom prst="actionButtonEnd">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p>
            </p:txBody>
          </p:sp>
          <p:sp>
            <p:nvSpPr>
              <p:cNvPr id="20" name="Text Box 16">
                <a:hlinkClick r:id="" action="ppaction://hlinkshowjump?jump=lastslide"/>
              </p:cNvPr>
              <p:cNvSpPr txBox="1">
                <a:spLocks noChangeArrowheads="1"/>
              </p:cNvSpPr>
              <p:nvPr/>
            </p:nvSpPr>
            <p:spPr bwMode="auto">
              <a:xfrm>
                <a:off x="5216" y="3988"/>
                <a:ext cx="431" cy="287"/>
              </a:xfrm>
              <a:prstGeom prst="rect">
                <a:avLst/>
              </a:prstGeom>
              <a:noFill/>
              <a:ln w="9525">
                <a:noFill/>
                <a:miter lim="800000"/>
                <a:headEnd/>
                <a:tailEnd/>
              </a:ln>
            </p:spPr>
            <p:txBody>
              <a:bodyPr wrap="none" anchor="ctr"/>
              <a:lstStyle/>
              <a:p>
                <a:pPr>
                  <a:defRPr/>
                </a:pPr>
                <a:r>
                  <a:rPr lang="ru-RU" sz="1200" smtClean="0">
                    <a:solidFill>
                      <a:srgbClr val="61679F"/>
                    </a:solidFill>
                    <a:effectLst>
                      <a:outerShdw blurRad="38100" dist="38100" dir="2700000" algn="tl">
                        <a:srgbClr val="C0C0C0"/>
                      </a:outerShdw>
                    </a:effectLst>
                  </a:rPr>
                  <a:t>Выход</a:t>
                </a:r>
                <a:endParaRPr lang="ru-RU" sz="1200">
                  <a:solidFill>
                    <a:srgbClr val="61679F"/>
                  </a:solidFill>
                  <a:effectLst>
                    <a:outerShdw blurRad="38100" dist="38100" dir="2700000" algn="tl">
                      <a:srgbClr val="C0C0C0"/>
                    </a:outerShdw>
                  </a:effectLst>
                </a:endParaRPr>
              </a:p>
            </p:txBody>
          </p:sp>
        </p:grpSp>
        <p:sp>
          <p:nvSpPr>
            <p:cNvPr id="10" name="Line 17"/>
            <p:cNvSpPr>
              <a:spLocks noChangeShapeType="1"/>
            </p:cNvSpPr>
            <p:nvPr/>
          </p:nvSpPr>
          <p:spPr bwMode="auto">
            <a:xfrm>
              <a:off x="3000375" y="6215063"/>
              <a:ext cx="6143625" cy="22225"/>
            </a:xfrm>
            <a:prstGeom prst="line">
              <a:avLst/>
            </a:prstGeom>
            <a:noFill/>
            <a:ln w="41275">
              <a:pattFill prst="wdUpDiag">
                <a:fgClr>
                  <a:srgbClr val="5A5A88"/>
                </a:fgClr>
                <a:bgClr>
                  <a:srgbClr val="8A8EB8"/>
                </a:bgClr>
              </a:pattFill>
              <a:round/>
              <a:headEnd/>
              <a:tailEnd/>
            </a:ln>
          </p:spPr>
          <p:txBody>
            <a:bodyPr/>
            <a:lstStyle/>
            <a:p>
              <a:endParaRPr lang="ru-RU"/>
            </a:p>
          </p:txBody>
        </p:sp>
        <p:grpSp>
          <p:nvGrpSpPr>
            <p:cNvPr id="11" name="Group 44"/>
            <p:cNvGrpSpPr>
              <a:grpSpLocks/>
            </p:cNvGrpSpPr>
            <p:nvPr/>
          </p:nvGrpSpPr>
          <p:grpSpPr bwMode="auto">
            <a:xfrm>
              <a:off x="6705639" y="6419057"/>
              <a:ext cx="1295403" cy="279401"/>
              <a:chOff x="4105" y="4036"/>
              <a:chExt cx="816" cy="176"/>
            </a:xfrm>
          </p:grpSpPr>
          <p:sp>
            <p:nvSpPr>
              <p:cNvPr id="17" name="AutoShape 13">
                <a:hlinkClick r:id="rId2" action="ppaction://hlinksldjump" highlightClick="1"/>
              </p:cNvPr>
              <p:cNvSpPr>
                <a:spLocks noChangeArrowheads="1"/>
              </p:cNvSpPr>
              <p:nvPr/>
            </p:nvSpPr>
            <p:spPr bwMode="auto">
              <a:xfrm>
                <a:off x="4105" y="4036"/>
                <a:ext cx="159" cy="159"/>
              </a:xfrm>
              <a:prstGeom prst="actionButtonBeginning">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p>
            </p:txBody>
          </p:sp>
          <p:sp>
            <p:nvSpPr>
              <p:cNvPr id="18" name="Text Box 20">
                <a:hlinkClick r:id="rId2" action="ppaction://hlinksldjump"/>
              </p:cNvPr>
              <p:cNvSpPr txBox="1">
                <a:spLocks noChangeArrowheads="1"/>
              </p:cNvSpPr>
              <p:nvPr/>
            </p:nvSpPr>
            <p:spPr bwMode="auto">
              <a:xfrm>
                <a:off x="4241" y="4039"/>
                <a:ext cx="680" cy="173"/>
              </a:xfrm>
              <a:prstGeom prst="rect">
                <a:avLst/>
              </a:prstGeom>
              <a:noFill/>
              <a:ln w="9525">
                <a:noFill/>
                <a:miter lim="800000"/>
                <a:headEnd/>
                <a:tailEnd/>
              </a:ln>
              <a:effectLst/>
            </p:spPr>
            <p:txBody>
              <a:bodyPr>
                <a:spAutoFit/>
              </a:bodyPr>
              <a:lstStyle/>
              <a:p>
                <a:pPr>
                  <a:spcBef>
                    <a:spcPct val="50000"/>
                  </a:spcBef>
                  <a:defRPr/>
                </a:pPr>
                <a:r>
                  <a:rPr lang="ru-RU" sz="1200">
                    <a:solidFill>
                      <a:srgbClr val="61679F"/>
                    </a:solidFill>
                    <a:effectLst>
                      <a:outerShdw blurRad="38100" dist="38100" dir="2700000" algn="tl">
                        <a:srgbClr val="C0C0C0"/>
                      </a:outerShdw>
                    </a:effectLst>
                  </a:rPr>
                  <a:t>Содержание</a:t>
                </a:r>
              </a:p>
            </p:txBody>
          </p:sp>
        </p:grpSp>
        <p:grpSp>
          <p:nvGrpSpPr>
            <p:cNvPr id="12" name="Group 47"/>
            <p:cNvGrpSpPr>
              <a:grpSpLocks/>
            </p:cNvGrpSpPr>
            <p:nvPr/>
          </p:nvGrpSpPr>
          <p:grpSpPr bwMode="auto">
            <a:xfrm>
              <a:off x="4357697" y="6421438"/>
              <a:ext cx="857252" cy="274638"/>
              <a:chOff x="2653" y="4026"/>
              <a:chExt cx="540" cy="173"/>
            </a:xfrm>
          </p:grpSpPr>
          <p:sp>
            <p:nvSpPr>
              <p:cNvPr id="15" name="AutoShape 48">
                <a:hlinkClick r:id="" action="ppaction://hlinkshowjump?jump=nextslide" highlightClick="1"/>
              </p:cNvPr>
              <p:cNvSpPr>
                <a:spLocks noChangeArrowheads="1"/>
              </p:cNvSpPr>
              <p:nvPr/>
            </p:nvSpPr>
            <p:spPr bwMode="auto">
              <a:xfrm>
                <a:off x="2653" y="4036"/>
                <a:ext cx="159" cy="159"/>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p>
            </p:txBody>
          </p:sp>
          <p:sp>
            <p:nvSpPr>
              <p:cNvPr id="16" name="Text Box 19">
                <a:hlinkClick r:id="" action="ppaction://hlinkshowjump?jump=nextslide"/>
              </p:cNvPr>
              <p:cNvSpPr txBox="1">
                <a:spLocks noChangeArrowheads="1"/>
              </p:cNvSpPr>
              <p:nvPr/>
            </p:nvSpPr>
            <p:spPr bwMode="auto">
              <a:xfrm>
                <a:off x="2797" y="4026"/>
                <a:ext cx="396" cy="173"/>
              </a:xfrm>
              <a:prstGeom prst="rect">
                <a:avLst/>
              </a:prstGeom>
              <a:noFill/>
              <a:ln w="9525">
                <a:noFill/>
                <a:miter lim="800000"/>
                <a:headEnd/>
                <a:tailEnd/>
              </a:ln>
              <a:effectLst/>
            </p:spPr>
            <p:txBody>
              <a:bodyPr wrap="none">
                <a:spAutoFit/>
              </a:bodyPr>
              <a:lstStyle/>
              <a:p>
                <a:pPr>
                  <a:defRPr/>
                </a:pPr>
                <a:r>
                  <a:rPr lang="ru-RU" sz="1200" dirty="0">
                    <a:solidFill>
                      <a:srgbClr val="61679F"/>
                    </a:solidFill>
                    <a:effectLst>
                      <a:outerShdw blurRad="38100" dist="38100" dir="2700000" algn="tl">
                        <a:srgbClr val="C0C0C0"/>
                      </a:outerShdw>
                    </a:effectLst>
                  </a:rPr>
                  <a:t>Далее</a:t>
                </a:r>
              </a:p>
            </p:txBody>
          </p:sp>
        </p:grpSp>
        <p:sp>
          <p:nvSpPr>
            <p:cNvPr id="13" name="Управляющая кнопка: назад 12">
              <a:hlinkClick r:id="" action="ppaction://hlinkshowjump?jump=previousslide" highlightClick="1"/>
            </p:cNvPr>
            <p:cNvSpPr/>
            <p:nvPr/>
          </p:nvSpPr>
          <p:spPr>
            <a:xfrm>
              <a:off x="5357818" y="6432757"/>
              <a:ext cx="252000" cy="252000"/>
            </a:xfrm>
            <a:prstGeom prst="actionButtonBackPrevious">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solidFill>
                  <a:schemeClr val="tx1"/>
                </a:solidFill>
                <a:latin typeface="Arial" charset="0"/>
              </a:endParaRPr>
            </a:p>
          </p:txBody>
        </p:sp>
        <p:sp>
          <p:nvSpPr>
            <p:cNvPr id="14" name="TextBox 13">
              <a:hlinkClick r:id="" action="ppaction://hlinkshowjump?jump=previousslide"/>
            </p:cNvPr>
            <p:cNvSpPr txBox="1"/>
            <p:nvPr/>
          </p:nvSpPr>
          <p:spPr>
            <a:xfrm>
              <a:off x="5572130" y="6419851"/>
              <a:ext cx="623888" cy="277813"/>
            </a:xfrm>
            <a:prstGeom prst="rect">
              <a:avLst/>
            </a:prstGeom>
            <a:noFill/>
          </p:spPr>
          <p:txBody>
            <a:bodyPr wrap="none">
              <a:spAutoFit/>
            </a:bodyPr>
            <a:lstStyle/>
            <a:p>
              <a:pPr>
                <a:defRPr/>
              </a:pPr>
              <a:r>
                <a:rPr lang="ru-RU" sz="1200" dirty="0">
                  <a:solidFill>
                    <a:srgbClr val="61679F"/>
                  </a:solidFill>
                  <a:effectLst>
                    <a:outerShdw blurRad="38100" dist="38100" dir="2700000" algn="tl">
                      <a:srgbClr val="C0C0C0"/>
                    </a:outerShdw>
                  </a:effectLst>
                </a:rPr>
                <a:t>Назад</a:t>
              </a:r>
            </a:p>
          </p:txBody>
        </p:sp>
      </p:grpSp>
    </p:spTree>
  </p:cSld>
  <p:clrMapOvr>
    <a:masterClrMapping/>
  </p:clrMapOvr>
  <p:transition advClick="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981075"/>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68313" y="1484313"/>
            <a:ext cx="8229600" cy="4679950"/>
          </a:xfrm>
        </p:spPr>
        <p:txBody>
          <a:bodyPr/>
          <a:lstStyle/>
          <a:p>
            <a:pPr lvl="0"/>
            <a:endParaRPr lang="ru-RU" noProof="0" smtClean="0"/>
          </a:p>
        </p:txBody>
      </p:sp>
      <p:sp>
        <p:nvSpPr>
          <p:cNvPr id="4" name="Rectangle 4"/>
          <p:cNvSpPr>
            <a:spLocks noGrp="1" noChangeArrowheads="1"/>
          </p:cNvSpPr>
          <p:nvPr>
            <p:ph type="dt" sz="half" idx="10"/>
          </p:nvPr>
        </p:nvSpPr>
        <p:spPr/>
        <p:txBody>
          <a:bodyPr/>
          <a:lstStyle>
            <a:lvl1pPr>
              <a:defRPr/>
            </a:lvl1pPr>
          </a:lstStyle>
          <a:p>
            <a:pPr>
              <a:defRPr/>
            </a:pPr>
            <a:endParaRPr lang="ru-RU"/>
          </a:p>
        </p:txBody>
      </p:sp>
      <p:sp>
        <p:nvSpPr>
          <p:cNvPr id="5" name="Rectangle 5"/>
          <p:cNvSpPr>
            <a:spLocks noGrp="1" noChangeArrowheads="1"/>
          </p:cNvSpPr>
          <p:nvPr>
            <p:ph type="ftr" sz="quarter" idx="11"/>
          </p:nvPr>
        </p:nvSpPr>
        <p:spPr/>
        <p:txBody>
          <a:bodyPr/>
          <a:lstStyle>
            <a:lvl1pPr>
              <a:defRPr/>
            </a:lvl1pPr>
          </a:lstStyle>
          <a:p>
            <a:pPr>
              <a:defRPr/>
            </a:pPr>
            <a:endParaRPr lang="ru-RU"/>
          </a:p>
        </p:txBody>
      </p:sp>
      <p:sp>
        <p:nvSpPr>
          <p:cNvPr id="6" name="Rectangle 6"/>
          <p:cNvSpPr>
            <a:spLocks noGrp="1" noChangeArrowheads="1"/>
          </p:cNvSpPr>
          <p:nvPr>
            <p:ph type="sldNum" sz="quarter" idx="12"/>
          </p:nvPr>
        </p:nvSpPr>
        <p:spPr/>
        <p:txBody>
          <a:bodyPr/>
          <a:lstStyle>
            <a:lvl1pPr>
              <a:defRPr/>
            </a:lvl1pPr>
          </a:lstStyle>
          <a:p>
            <a:pPr>
              <a:defRPr/>
            </a:pPr>
            <a:fld id="{C07327FF-24E2-4797-87B2-57B9D989684F}" type="slidenum">
              <a:rPr lang="ru-RU"/>
              <a:pPr>
                <a:defRPr/>
              </a:pPr>
              <a:t>‹#›</a:t>
            </a:fld>
            <a:endParaRPr lang="ru-RU"/>
          </a:p>
        </p:txBody>
      </p:sp>
    </p:spTree>
  </p:cSld>
  <p:clrMapOvr>
    <a:masterClrMapping/>
  </p:clrMapOvr>
  <p:transition advClick="0">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Контрольные задания">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pPr>
              <a:defRPr/>
            </a:pPr>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D7AD7B11-BA38-484B-B379-1CF17CAABB6B}" type="slidenum">
              <a:rPr lang="ru-RU" smtClean="0"/>
              <a:pPr>
                <a:defRPr/>
              </a:pPr>
              <a:t>‹#›</a:t>
            </a:fld>
            <a:endParaRPr lang="ru-RU"/>
          </a:p>
        </p:txBody>
      </p:sp>
      <p:sp>
        <p:nvSpPr>
          <p:cNvPr id="6" name="Rectangle 2"/>
          <p:cNvSpPr txBox="1">
            <a:spLocks noChangeArrowheads="1"/>
          </p:cNvSpPr>
          <p:nvPr userDrawn="1"/>
        </p:nvSpPr>
        <p:spPr bwMode="auto">
          <a:xfrm>
            <a:off x="0" y="571500"/>
            <a:ext cx="9144000" cy="2786063"/>
          </a:xfrm>
          <a:prstGeom prst="rect">
            <a:avLst/>
          </a:prstGeom>
          <a:solidFill>
            <a:schemeClr val="accent6">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sz="2400" b="0" i="0" u="none" strike="noStrike" kern="0" cap="none" spc="0" normalizeH="0" baseline="0" noProof="0" smtClean="0">
                <a:ln>
                  <a:noFill/>
                </a:ln>
                <a:solidFill>
                  <a:srgbClr val="000066"/>
                </a:solidFill>
                <a:effectLst/>
                <a:uLnTx/>
                <a:uFillTx/>
                <a:latin typeface="Calibri" pitchFamily="34" charset="0"/>
                <a:ea typeface="+mj-ea"/>
                <a:cs typeface="+mj-cs"/>
              </a:rPr>
              <a:t>Контрольные задания</a:t>
            </a:r>
            <a:endParaRPr kumimoji="0" lang="ru-RU" sz="2400" b="0" i="0" u="none" strike="noStrike" kern="0" cap="none" spc="0" normalizeH="0" baseline="0" noProof="0" dirty="0" smtClean="0">
              <a:ln>
                <a:noFill/>
              </a:ln>
              <a:solidFill>
                <a:srgbClr val="000066"/>
              </a:solidFill>
              <a:effectLst/>
              <a:uLnTx/>
              <a:uFillTx/>
              <a:latin typeface="Calibri" pitchFamily="34" charset="0"/>
              <a:ea typeface="+mj-ea"/>
              <a:cs typeface="+mj-cs"/>
            </a:endParaRPr>
          </a:p>
        </p:txBody>
      </p:sp>
      <p:grpSp>
        <p:nvGrpSpPr>
          <p:cNvPr id="7" name="Группа 6"/>
          <p:cNvGrpSpPr/>
          <p:nvPr userDrawn="1"/>
        </p:nvGrpSpPr>
        <p:grpSpPr>
          <a:xfrm>
            <a:off x="3000375" y="6215063"/>
            <a:ext cx="6143629" cy="571501"/>
            <a:chOff x="3000375" y="6215063"/>
            <a:chExt cx="6143629" cy="571501"/>
          </a:xfrm>
        </p:grpSpPr>
        <p:grpSp>
          <p:nvGrpSpPr>
            <p:cNvPr id="8" name="Group 40"/>
            <p:cNvGrpSpPr>
              <a:grpSpLocks/>
            </p:cNvGrpSpPr>
            <p:nvPr/>
          </p:nvGrpSpPr>
          <p:grpSpPr bwMode="auto">
            <a:xfrm>
              <a:off x="8072456" y="6330951"/>
              <a:ext cx="1071565" cy="455613"/>
              <a:chOff x="4972" y="3988"/>
              <a:chExt cx="675" cy="287"/>
            </a:xfrm>
          </p:grpSpPr>
          <p:sp>
            <p:nvSpPr>
              <p:cNvPr id="18" name="AutoShape 15">
                <a:hlinkClick r:id="" action="ppaction://hlinkshowjump?jump=lastslide" highlightClick="1"/>
              </p:cNvPr>
              <p:cNvSpPr>
                <a:spLocks noChangeArrowheads="1"/>
              </p:cNvSpPr>
              <p:nvPr/>
            </p:nvSpPr>
            <p:spPr bwMode="auto">
              <a:xfrm>
                <a:off x="4972" y="4052"/>
                <a:ext cx="159" cy="159"/>
              </a:xfrm>
              <a:prstGeom prst="actionButtonEnd">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p>
            </p:txBody>
          </p:sp>
          <p:sp>
            <p:nvSpPr>
              <p:cNvPr id="19" name="Text Box 16">
                <a:hlinkClick r:id="" action="ppaction://hlinkshowjump?jump=lastslide"/>
              </p:cNvPr>
              <p:cNvSpPr txBox="1">
                <a:spLocks noChangeArrowheads="1"/>
              </p:cNvSpPr>
              <p:nvPr/>
            </p:nvSpPr>
            <p:spPr bwMode="auto">
              <a:xfrm>
                <a:off x="5216" y="3988"/>
                <a:ext cx="431" cy="287"/>
              </a:xfrm>
              <a:prstGeom prst="rect">
                <a:avLst/>
              </a:prstGeom>
              <a:noFill/>
              <a:ln w="9525">
                <a:noFill/>
                <a:miter lim="800000"/>
                <a:headEnd/>
                <a:tailEnd/>
              </a:ln>
            </p:spPr>
            <p:txBody>
              <a:bodyPr wrap="none" anchor="ctr"/>
              <a:lstStyle/>
              <a:p>
                <a:pPr>
                  <a:defRPr/>
                </a:pPr>
                <a:r>
                  <a:rPr lang="ru-RU" sz="1200" smtClean="0">
                    <a:solidFill>
                      <a:srgbClr val="61679F"/>
                    </a:solidFill>
                    <a:effectLst>
                      <a:outerShdw blurRad="38100" dist="38100" dir="2700000" algn="tl">
                        <a:srgbClr val="C0C0C0"/>
                      </a:outerShdw>
                    </a:effectLst>
                  </a:rPr>
                  <a:t>Выход</a:t>
                </a:r>
                <a:endParaRPr lang="ru-RU" sz="1200">
                  <a:solidFill>
                    <a:srgbClr val="61679F"/>
                  </a:solidFill>
                  <a:effectLst>
                    <a:outerShdw blurRad="38100" dist="38100" dir="2700000" algn="tl">
                      <a:srgbClr val="C0C0C0"/>
                    </a:outerShdw>
                  </a:effectLst>
                </a:endParaRPr>
              </a:p>
            </p:txBody>
          </p:sp>
        </p:grpSp>
        <p:sp>
          <p:nvSpPr>
            <p:cNvPr id="9" name="Line 17"/>
            <p:cNvSpPr>
              <a:spLocks noChangeShapeType="1"/>
            </p:cNvSpPr>
            <p:nvPr/>
          </p:nvSpPr>
          <p:spPr bwMode="auto">
            <a:xfrm>
              <a:off x="3000375" y="6215063"/>
              <a:ext cx="6143625" cy="22225"/>
            </a:xfrm>
            <a:prstGeom prst="line">
              <a:avLst/>
            </a:prstGeom>
            <a:noFill/>
            <a:ln w="41275">
              <a:pattFill prst="wdUpDiag">
                <a:fgClr>
                  <a:srgbClr val="5A5A88"/>
                </a:fgClr>
                <a:bgClr>
                  <a:srgbClr val="8A8EB8"/>
                </a:bgClr>
              </a:pattFill>
              <a:round/>
              <a:headEnd/>
              <a:tailEnd/>
            </a:ln>
          </p:spPr>
          <p:txBody>
            <a:bodyPr/>
            <a:lstStyle/>
            <a:p>
              <a:endParaRPr lang="ru-RU"/>
            </a:p>
          </p:txBody>
        </p:sp>
        <p:grpSp>
          <p:nvGrpSpPr>
            <p:cNvPr id="10" name="Group 44"/>
            <p:cNvGrpSpPr>
              <a:grpSpLocks/>
            </p:cNvGrpSpPr>
            <p:nvPr/>
          </p:nvGrpSpPr>
          <p:grpSpPr bwMode="auto">
            <a:xfrm>
              <a:off x="6705639" y="6419057"/>
              <a:ext cx="1295403" cy="279401"/>
              <a:chOff x="4105" y="4036"/>
              <a:chExt cx="816" cy="176"/>
            </a:xfrm>
          </p:grpSpPr>
          <p:sp>
            <p:nvSpPr>
              <p:cNvPr id="16" name="AutoShape 13">
                <a:hlinkClick r:id="rId2" action="ppaction://hlinksldjump" highlightClick="1"/>
              </p:cNvPr>
              <p:cNvSpPr>
                <a:spLocks noChangeArrowheads="1"/>
              </p:cNvSpPr>
              <p:nvPr/>
            </p:nvSpPr>
            <p:spPr bwMode="auto">
              <a:xfrm>
                <a:off x="4105" y="4036"/>
                <a:ext cx="159" cy="159"/>
              </a:xfrm>
              <a:prstGeom prst="actionButtonBeginning">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p>
            </p:txBody>
          </p:sp>
          <p:sp>
            <p:nvSpPr>
              <p:cNvPr id="17" name="Text Box 20">
                <a:hlinkClick r:id="rId2" action="ppaction://hlinksldjump"/>
              </p:cNvPr>
              <p:cNvSpPr txBox="1">
                <a:spLocks noChangeArrowheads="1"/>
              </p:cNvSpPr>
              <p:nvPr/>
            </p:nvSpPr>
            <p:spPr bwMode="auto">
              <a:xfrm>
                <a:off x="4241" y="4039"/>
                <a:ext cx="680" cy="173"/>
              </a:xfrm>
              <a:prstGeom prst="rect">
                <a:avLst/>
              </a:prstGeom>
              <a:noFill/>
              <a:ln w="9525">
                <a:noFill/>
                <a:miter lim="800000"/>
                <a:headEnd/>
                <a:tailEnd/>
              </a:ln>
              <a:effectLst/>
            </p:spPr>
            <p:txBody>
              <a:bodyPr>
                <a:spAutoFit/>
              </a:bodyPr>
              <a:lstStyle/>
              <a:p>
                <a:pPr>
                  <a:spcBef>
                    <a:spcPct val="50000"/>
                  </a:spcBef>
                  <a:defRPr/>
                </a:pPr>
                <a:r>
                  <a:rPr lang="ru-RU" sz="1200">
                    <a:solidFill>
                      <a:srgbClr val="61679F"/>
                    </a:solidFill>
                    <a:effectLst>
                      <a:outerShdw blurRad="38100" dist="38100" dir="2700000" algn="tl">
                        <a:srgbClr val="C0C0C0"/>
                      </a:outerShdw>
                    </a:effectLst>
                  </a:rPr>
                  <a:t>Содержание</a:t>
                </a:r>
              </a:p>
            </p:txBody>
          </p:sp>
        </p:grpSp>
        <p:grpSp>
          <p:nvGrpSpPr>
            <p:cNvPr id="11" name="Group 47"/>
            <p:cNvGrpSpPr>
              <a:grpSpLocks/>
            </p:cNvGrpSpPr>
            <p:nvPr/>
          </p:nvGrpSpPr>
          <p:grpSpPr bwMode="auto">
            <a:xfrm>
              <a:off x="4357697" y="6421438"/>
              <a:ext cx="857252" cy="274638"/>
              <a:chOff x="2653" y="4026"/>
              <a:chExt cx="540" cy="173"/>
            </a:xfrm>
          </p:grpSpPr>
          <p:sp>
            <p:nvSpPr>
              <p:cNvPr id="14" name="AutoShape 48">
                <a:hlinkClick r:id="" action="ppaction://hlinkshowjump?jump=nextslide" highlightClick="1"/>
              </p:cNvPr>
              <p:cNvSpPr>
                <a:spLocks noChangeArrowheads="1"/>
              </p:cNvSpPr>
              <p:nvPr/>
            </p:nvSpPr>
            <p:spPr bwMode="auto">
              <a:xfrm>
                <a:off x="2653" y="4036"/>
                <a:ext cx="159" cy="159"/>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p>
            </p:txBody>
          </p:sp>
          <p:sp>
            <p:nvSpPr>
              <p:cNvPr id="15" name="Text Box 19">
                <a:hlinkClick r:id="" action="ppaction://hlinkshowjump?jump=nextslide"/>
              </p:cNvPr>
              <p:cNvSpPr txBox="1">
                <a:spLocks noChangeArrowheads="1"/>
              </p:cNvSpPr>
              <p:nvPr/>
            </p:nvSpPr>
            <p:spPr bwMode="auto">
              <a:xfrm>
                <a:off x="2797" y="4026"/>
                <a:ext cx="396" cy="173"/>
              </a:xfrm>
              <a:prstGeom prst="rect">
                <a:avLst/>
              </a:prstGeom>
              <a:noFill/>
              <a:ln w="9525">
                <a:noFill/>
                <a:miter lim="800000"/>
                <a:headEnd/>
                <a:tailEnd/>
              </a:ln>
              <a:effectLst/>
            </p:spPr>
            <p:txBody>
              <a:bodyPr wrap="none">
                <a:spAutoFit/>
              </a:bodyPr>
              <a:lstStyle/>
              <a:p>
                <a:pPr>
                  <a:defRPr/>
                </a:pPr>
                <a:r>
                  <a:rPr lang="ru-RU" sz="1200" dirty="0">
                    <a:solidFill>
                      <a:srgbClr val="61679F"/>
                    </a:solidFill>
                    <a:effectLst>
                      <a:outerShdw blurRad="38100" dist="38100" dir="2700000" algn="tl">
                        <a:srgbClr val="C0C0C0"/>
                      </a:outerShdw>
                    </a:effectLst>
                  </a:rPr>
                  <a:t>Далее</a:t>
                </a:r>
              </a:p>
            </p:txBody>
          </p:sp>
        </p:grpSp>
        <p:sp>
          <p:nvSpPr>
            <p:cNvPr id="12" name="Управляющая кнопка: назад 11">
              <a:hlinkClick r:id="" action="ppaction://hlinkshowjump?jump=previousslide" highlightClick="1"/>
            </p:cNvPr>
            <p:cNvSpPr/>
            <p:nvPr/>
          </p:nvSpPr>
          <p:spPr>
            <a:xfrm>
              <a:off x="5357818" y="6432757"/>
              <a:ext cx="252000" cy="252000"/>
            </a:xfrm>
            <a:prstGeom prst="actionButtonBackPrevious">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solidFill>
                  <a:schemeClr val="tx1"/>
                </a:solidFill>
                <a:latin typeface="Arial" charset="0"/>
              </a:endParaRPr>
            </a:p>
          </p:txBody>
        </p:sp>
        <p:sp>
          <p:nvSpPr>
            <p:cNvPr id="13" name="TextBox 12">
              <a:hlinkClick r:id="" action="ppaction://hlinkshowjump?jump=previousslide"/>
            </p:cNvPr>
            <p:cNvSpPr txBox="1"/>
            <p:nvPr/>
          </p:nvSpPr>
          <p:spPr>
            <a:xfrm>
              <a:off x="5572130" y="6419851"/>
              <a:ext cx="623888" cy="277813"/>
            </a:xfrm>
            <a:prstGeom prst="rect">
              <a:avLst/>
            </a:prstGeom>
            <a:noFill/>
          </p:spPr>
          <p:txBody>
            <a:bodyPr wrap="none">
              <a:spAutoFit/>
            </a:bodyPr>
            <a:lstStyle/>
            <a:p>
              <a:pPr>
                <a:defRPr/>
              </a:pPr>
              <a:r>
                <a:rPr lang="ru-RU" sz="1200" dirty="0">
                  <a:solidFill>
                    <a:srgbClr val="61679F"/>
                  </a:solidFill>
                  <a:effectLst>
                    <a:outerShdw blurRad="38100" dist="38100" dir="2700000" algn="tl">
                      <a:srgbClr val="C0C0C0"/>
                    </a:outerShdw>
                  </a:effectLst>
                </a:rPr>
                <a:t>Назад</a:t>
              </a:r>
            </a:p>
          </p:txBody>
        </p:sp>
      </p:grpSp>
    </p:spTree>
  </p:cSld>
  <p:clrMapOvr>
    <a:masterClrMapping/>
  </p:clrMapOvr>
  <p:transition advClick="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Тестовые задания">
    <p:spTree>
      <p:nvGrpSpPr>
        <p:cNvPr id="1" name=""/>
        <p:cNvGrpSpPr/>
        <p:nvPr/>
      </p:nvGrpSpPr>
      <p:grpSpPr>
        <a:xfrm>
          <a:off x="0" y="0"/>
          <a:ext cx="0" cy="0"/>
          <a:chOff x="0" y="0"/>
          <a:chExt cx="0" cy="0"/>
        </a:xfrm>
      </p:grpSpPr>
      <p:sp>
        <p:nvSpPr>
          <p:cNvPr id="6" name="Rectangle 2"/>
          <p:cNvSpPr>
            <a:spLocks noGrp="1" noChangeArrowheads="1"/>
          </p:cNvSpPr>
          <p:nvPr userDrawn="1">
            <p:ph type="title"/>
          </p:nvPr>
        </p:nvSpPr>
        <p:spPr>
          <a:xfrm>
            <a:off x="0" y="0"/>
            <a:ext cx="9144000" cy="692150"/>
          </a:xfrm>
          <a:solidFill>
            <a:schemeClr val="accent6">
              <a:lumMod val="40000"/>
              <a:lumOff val="60000"/>
            </a:schemeClr>
          </a:solidFill>
        </p:spPr>
        <p:txBody>
          <a:bodyPr/>
          <a:lstStyle/>
          <a:p>
            <a:pPr eaLnBrk="1" hangingPunct="1">
              <a:defRPr/>
            </a:pPr>
            <a:r>
              <a:rPr lang="ru-RU" dirty="0" smtClean="0">
                <a:solidFill>
                  <a:srgbClr val="000066"/>
                </a:solidFill>
              </a:rPr>
              <a:t>Текст вопроса</a:t>
            </a:r>
          </a:p>
        </p:txBody>
      </p:sp>
      <p:sp>
        <p:nvSpPr>
          <p:cNvPr id="7" name="Rectangle 3"/>
          <p:cNvSpPr>
            <a:spLocks noChangeArrowheads="1"/>
          </p:cNvSpPr>
          <p:nvPr userDrawn="1"/>
        </p:nvSpPr>
        <p:spPr bwMode="auto">
          <a:xfrm>
            <a:off x="179388" y="1484313"/>
            <a:ext cx="5040312" cy="4464050"/>
          </a:xfrm>
          <a:prstGeom prst="rect">
            <a:avLst/>
          </a:prstGeom>
          <a:solidFill>
            <a:schemeClr val="accent3">
              <a:lumMod val="85000"/>
            </a:schemeClr>
          </a:solidFill>
          <a:ln w="9525">
            <a:noFill/>
            <a:miter lim="800000"/>
            <a:headEnd/>
            <a:tailEnd/>
          </a:ln>
        </p:spPr>
        <p:txBody>
          <a:bodyPr wrap="none" anchor="ctr"/>
          <a:lstStyle/>
          <a:p>
            <a:pPr algn="ctr">
              <a:defRPr/>
            </a:pPr>
            <a:endParaRPr lang="ru-RU" sz="2000">
              <a:solidFill>
                <a:schemeClr val="bg1"/>
              </a:solidFill>
            </a:endParaRPr>
          </a:p>
        </p:txBody>
      </p:sp>
      <p:sp>
        <p:nvSpPr>
          <p:cNvPr id="8" name="Rectangle 4"/>
          <p:cNvSpPr>
            <a:spLocks noChangeArrowheads="1"/>
          </p:cNvSpPr>
          <p:nvPr userDrawn="1"/>
        </p:nvSpPr>
        <p:spPr bwMode="auto">
          <a:xfrm>
            <a:off x="468313" y="2420938"/>
            <a:ext cx="4465637" cy="503237"/>
          </a:xfrm>
          <a:prstGeom prst="rect">
            <a:avLst/>
          </a:prstGeom>
          <a:noFill/>
          <a:ln w="9525">
            <a:noFill/>
            <a:miter lim="800000"/>
            <a:headEnd/>
            <a:tailEnd/>
          </a:ln>
        </p:spPr>
        <p:txBody>
          <a:bodyPr/>
          <a:lstStyle/>
          <a:p>
            <a:pPr>
              <a:tabLst>
                <a:tab pos="0" algn="l"/>
              </a:tabLst>
            </a:pPr>
            <a:r>
              <a:rPr lang="ru-RU" b="1" i="1">
                <a:latin typeface="Calibri" pitchFamily="34" charset="0"/>
              </a:rPr>
              <a:t>Поле неправильного ответа</a:t>
            </a:r>
          </a:p>
        </p:txBody>
      </p:sp>
      <p:sp>
        <p:nvSpPr>
          <p:cNvPr id="9" name="Rectangle 5"/>
          <p:cNvSpPr>
            <a:spLocks noChangeArrowheads="1"/>
          </p:cNvSpPr>
          <p:nvPr userDrawn="1"/>
        </p:nvSpPr>
        <p:spPr bwMode="auto">
          <a:xfrm>
            <a:off x="468313" y="1557338"/>
            <a:ext cx="4464050" cy="458787"/>
          </a:xfrm>
          <a:prstGeom prst="rect">
            <a:avLst/>
          </a:prstGeom>
          <a:noFill/>
          <a:ln w="9525">
            <a:noFill/>
            <a:miter lim="800000"/>
            <a:headEnd/>
            <a:tailEnd/>
          </a:ln>
        </p:spPr>
        <p:txBody>
          <a:bodyPr/>
          <a:lstStyle/>
          <a:p>
            <a:r>
              <a:rPr lang="ru-RU" b="1" i="1">
                <a:latin typeface="Calibri" pitchFamily="34" charset="0"/>
              </a:rPr>
              <a:t>Поле правильного ответа</a:t>
            </a:r>
          </a:p>
        </p:txBody>
      </p:sp>
      <p:sp>
        <p:nvSpPr>
          <p:cNvPr id="10" name="Text Box 6"/>
          <p:cNvSpPr txBox="1">
            <a:spLocks noChangeArrowheads="1"/>
          </p:cNvSpPr>
          <p:nvPr userDrawn="1"/>
        </p:nvSpPr>
        <p:spPr bwMode="auto">
          <a:xfrm>
            <a:off x="1476375" y="5300663"/>
            <a:ext cx="1871663" cy="366712"/>
          </a:xfrm>
          <a:prstGeom prst="rect">
            <a:avLst/>
          </a:prstGeom>
          <a:solidFill>
            <a:srgbClr val="800000"/>
          </a:solidFill>
          <a:ln w="9525">
            <a:noFill/>
            <a:miter lim="800000"/>
            <a:headEnd/>
            <a:tailEnd/>
          </a:ln>
        </p:spPr>
        <p:txBody>
          <a:bodyPr>
            <a:spAutoFit/>
          </a:bodyPr>
          <a:lstStyle/>
          <a:p>
            <a:pPr algn="ctr"/>
            <a:r>
              <a:rPr lang="ru-RU" b="1" i="1">
                <a:solidFill>
                  <a:schemeClr val="bg1"/>
                </a:solidFill>
              </a:rPr>
              <a:t>Неправильно</a:t>
            </a:r>
          </a:p>
        </p:txBody>
      </p:sp>
      <p:sp>
        <p:nvSpPr>
          <p:cNvPr id="11" name="Text Box 7"/>
          <p:cNvSpPr txBox="1">
            <a:spLocks noChangeArrowheads="1"/>
          </p:cNvSpPr>
          <p:nvPr userDrawn="1"/>
        </p:nvSpPr>
        <p:spPr bwMode="auto">
          <a:xfrm>
            <a:off x="1476375" y="5300663"/>
            <a:ext cx="1908175" cy="366712"/>
          </a:xfrm>
          <a:prstGeom prst="rect">
            <a:avLst/>
          </a:prstGeom>
          <a:solidFill>
            <a:srgbClr val="336600"/>
          </a:solidFill>
          <a:ln w="9525">
            <a:noFill/>
            <a:miter lim="800000"/>
            <a:headEnd/>
            <a:tailEnd/>
          </a:ln>
        </p:spPr>
        <p:txBody>
          <a:bodyPr>
            <a:spAutoFit/>
          </a:bodyPr>
          <a:lstStyle/>
          <a:p>
            <a:pPr algn="ctr"/>
            <a:r>
              <a:rPr lang="ru-RU" b="1" i="1">
                <a:solidFill>
                  <a:schemeClr val="bg1"/>
                </a:solidFill>
              </a:rPr>
              <a:t>Правильно</a:t>
            </a:r>
          </a:p>
        </p:txBody>
      </p:sp>
      <p:sp>
        <p:nvSpPr>
          <p:cNvPr id="12" name="Text Box 8"/>
          <p:cNvSpPr txBox="1">
            <a:spLocks noChangeArrowheads="1"/>
          </p:cNvSpPr>
          <p:nvPr userDrawn="1"/>
        </p:nvSpPr>
        <p:spPr bwMode="auto">
          <a:xfrm>
            <a:off x="179388" y="1176338"/>
            <a:ext cx="1679575" cy="314325"/>
          </a:xfrm>
          <a:prstGeom prst="rect">
            <a:avLst/>
          </a:prstGeom>
          <a:solidFill>
            <a:srgbClr val="1F0464"/>
          </a:solidFill>
          <a:ln w="9525">
            <a:solidFill>
              <a:srgbClr val="336600"/>
            </a:solidFill>
            <a:miter lim="800000"/>
            <a:headEnd/>
            <a:tailEnd/>
          </a:ln>
        </p:spPr>
        <p:txBody>
          <a:bodyPr wrap="none">
            <a:spAutoFit/>
          </a:bodyPr>
          <a:lstStyle/>
          <a:p>
            <a:r>
              <a:rPr lang="ru-RU" sz="1400" b="1" i="1">
                <a:solidFill>
                  <a:schemeClr val="bg1"/>
                </a:solidFill>
              </a:rPr>
              <a:t>Укажите ответ</a:t>
            </a:r>
          </a:p>
        </p:txBody>
      </p:sp>
      <p:sp>
        <p:nvSpPr>
          <p:cNvPr id="13" name="Rectangle 9"/>
          <p:cNvSpPr>
            <a:spLocks noChangeArrowheads="1"/>
          </p:cNvSpPr>
          <p:nvPr userDrawn="1"/>
        </p:nvSpPr>
        <p:spPr bwMode="auto">
          <a:xfrm>
            <a:off x="468313" y="3429000"/>
            <a:ext cx="4465637" cy="503238"/>
          </a:xfrm>
          <a:prstGeom prst="rect">
            <a:avLst/>
          </a:prstGeom>
          <a:noFill/>
          <a:ln w="9525">
            <a:noFill/>
            <a:miter lim="800000"/>
            <a:headEnd/>
            <a:tailEnd/>
          </a:ln>
        </p:spPr>
        <p:txBody>
          <a:bodyPr/>
          <a:lstStyle/>
          <a:p>
            <a:pPr>
              <a:tabLst>
                <a:tab pos="0" algn="l"/>
              </a:tabLst>
            </a:pPr>
            <a:r>
              <a:rPr lang="ru-RU" b="1" i="1">
                <a:latin typeface="Calibri" pitchFamily="34" charset="0"/>
              </a:rPr>
              <a:t>Поле неправильного ответа</a:t>
            </a:r>
          </a:p>
        </p:txBody>
      </p:sp>
      <p:sp>
        <p:nvSpPr>
          <p:cNvPr id="14" name="Rectangle 10"/>
          <p:cNvSpPr>
            <a:spLocks noChangeArrowheads="1"/>
          </p:cNvSpPr>
          <p:nvPr userDrawn="1"/>
        </p:nvSpPr>
        <p:spPr bwMode="auto">
          <a:xfrm>
            <a:off x="468313" y="4437063"/>
            <a:ext cx="4465637" cy="503237"/>
          </a:xfrm>
          <a:prstGeom prst="rect">
            <a:avLst/>
          </a:prstGeom>
          <a:noFill/>
          <a:ln w="9525">
            <a:noFill/>
            <a:miter lim="800000"/>
            <a:headEnd/>
            <a:tailEnd/>
          </a:ln>
        </p:spPr>
        <p:txBody>
          <a:bodyPr/>
          <a:lstStyle/>
          <a:p>
            <a:pPr>
              <a:tabLst>
                <a:tab pos="0" algn="l"/>
              </a:tabLst>
            </a:pPr>
            <a:r>
              <a:rPr lang="ru-RU" b="1" i="1">
                <a:latin typeface="Calibri" pitchFamily="34" charset="0"/>
              </a:rPr>
              <a:t>Поле неправильного ответа</a:t>
            </a:r>
          </a:p>
        </p:txBody>
      </p:sp>
      <p:sp>
        <p:nvSpPr>
          <p:cNvPr id="15" name="Text Box 11"/>
          <p:cNvSpPr txBox="1">
            <a:spLocks noChangeArrowheads="1"/>
          </p:cNvSpPr>
          <p:nvPr userDrawn="1"/>
        </p:nvSpPr>
        <p:spPr bwMode="auto">
          <a:xfrm>
            <a:off x="928688" y="6357938"/>
            <a:ext cx="3000375" cy="311150"/>
          </a:xfrm>
          <a:prstGeom prst="rec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a:lstStyle/>
          <a:p>
            <a:pPr algn="ctr"/>
            <a:r>
              <a:rPr lang="ru-RU" sz="1400"/>
              <a:t>Раскрыть правильный ответ </a:t>
            </a:r>
          </a:p>
        </p:txBody>
      </p:sp>
      <p:grpSp>
        <p:nvGrpSpPr>
          <p:cNvPr id="16" name="Group 12"/>
          <p:cNvGrpSpPr>
            <a:grpSpLocks/>
          </p:cNvGrpSpPr>
          <p:nvPr userDrawn="1"/>
        </p:nvGrpSpPr>
        <p:grpSpPr bwMode="auto">
          <a:xfrm>
            <a:off x="5364163" y="6381750"/>
            <a:ext cx="2098675" cy="287338"/>
            <a:chOff x="2381" y="4125"/>
            <a:chExt cx="1322" cy="181"/>
          </a:xfrm>
        </p:grpSpPr>
        <p:sp>
          <p:nvSpPr>
            <p:cNvPr id="17" name="Text Box 13"/>
            <p:cNvSpPr txBox="1">
              <a:spLocks noChangeArrowheads="1"/>
            </p:cNvSpPr>
            <p:nvPr/>
          </p:nvSpPr>
          <p:spPr bwMode="auto">
            <a:xfrm>
              <a:off x="2562" y="4125"/>
              <a:ext cx="1141" cy="179"/>
            </a:xfrm>
            <a:prstGeom prst="rect">
              <a:avLst/>
            </a:prstGeom>
            <a:noFill/>
            <a:ln w="9525">
              <a:noFill/>
              <a:miter lim="800000"/>
              <a:headEnd/>
              <a:tailEnd/>
            </a:ln>
            <a:effectLst/>
          </p:spPr>
          <p:txBody>
            <a:bodyPr>
              <a:spAutoFit/>
            </a:bodyPr>
            <a:lstStyle/>
            <a:p>
              <a:pPr>
                <a:lnSpc>
                  <a:spcPct val="90000"/>
                </a:lnSpc>
                <a:spcBef>
                  <a:spcPct val="20000"/>
                </a:spcBef>
                <a:tabLst>
                  <a:tab pos="1082675" algn="l"/>
                </a:tabLst>
                <a:defRPr/>
              </a:pPr>
              <a:r>
                <a:rPr lang="ru-RU" sz="1400">
                  <a:solidFill>
                    <a:srgbClr val="C9C9ED"/>
                  </a:solidFill>
                  <a:effectLst>
                    <a:outerShdw blurRad="38100" dist="38100" dir="2700000" algn="tl">
                      <a:srgbClr val="C0C0C0"/>
                    </a:outerShdw>
                  </a:effectLst>
                </a:rPr>
                <a:t>Следующий вопрос</a:t>
              </a:r>
            </a:p>
          </p:txBody>
        </p:sp>
        <p:sp>
          <p:nvSpPr>
            <p:cNvPr id="18" name="AutoShape 14">
              <a:hlinkClick r:id="" action="ppaction://hlinkshowjump?jump=nextslide" highlightClick="1"/>
            </p:cNvPr>
            <p:cNvSpPr>
              <a:spLocks noChangeArrowheads="1"/>
            </p:cNvSpPr>
            <p:nvPr/>
          </p:nvSpPr>
          <p:spPr bwMode="auto">
            <a:xfrm>
              <a:off x="2381" y="4125"/>
              <a:ext cx="181" cy="181"/>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wrap="none" anchor="ctr"/>
            <a:lstStyle/>
            <a:p>
              <a:endParaRPr lang="ru-RU"/>
            </a:p>
          </p:txBody>
        </p:sp>
      </p:grpSp>
      <p:grpSp>
        <p:nvGrpSpPr>
          <p:cNvPr id="19" name="Group 15"/>
          <p:cNvGrpSpPr>
            <a:grpSpLocks/>
          </p:cNvGrpSpPr>
          <p:nvPr userDrawn="1"/>
        </p:nvGrpSpPr>
        <p:grpSpPr bwMode="auto">
          <a:xfrm>
            <a:off x="7991475" y="6381750"/>
            <a:ext cx="1152525" cy="304800"/>
            <a:chOff x="4422" y="4020"/>
            <a:chExt cx="726" cy="192"/>
          </a:xfrm>
        </p:grpSpPr>
        <p:sp>
          <p:nvSpPr>
            <p:cNvPr id="20" name="AutoShape 16">
              <a:hlinkClick r:id="" action="ppaction://hlinkshowjump?jump=lastslide" highlightClick="1"/>
            </p:cNvPr>
            <p:cNvSpPr>
              <a:spLocks noChangeArrowheads="1"/>
            </p:cNvSpPr>
            <p:nvPr/>
          </p:nvSpPr>
          <p:spPr bwMode="auto">
            <a:xfrm>
              <a:off x="4422" y="4020"/>
              <a:ext cx="181" cy="181"/>
            </a:xfrm>
            <a:prstGeom prst="actionButtonEnd">
              <a:avLst/>
            </a:prstGeom>
            <a:gradFill rotWithShape="1">
              <a:gsLst>
                <a:gs pos="0">
                  <a:srgbClr val="96AB94"/>
                </a:gs>
                <a:gs pos="17000">
                  <a:srgbClr val="D4DEFF"/>
                </a:gs>
                <a:gs pos="47000">
                  <a:srgbClr val="D4DEFF"/>
                </a:gs>
                <a:gs pos="100000">
                  <a:srgbClr val="8488C4"/>
                </a:gs>
              </a:gsLst>
              <a:lin ang="0" scaled="1"/>
            </a:gradFill>
            <a:ln w="9525">
              <a:noFill/>
              <a:miter lim="800000"/>
              <a:headEnd/>
              <a:tailEnd/>
            </a:ln>
          </p:spPr>
          <p:txBody>
            <a:bodyPr wrap="none" anchor="ctr"/>
            <a:lstStyle/>
            <a:p>
              <a:endParaRPr lang="ru-RU"/>
            </a:p>
          </p:txBody>
        </p:sp>
        <p:sp>
          <p:nvSpPr>
            <p:cNvPr id="21" name="Text Box 17">
              <a:hlinkClick r:id="" action="ppaction://hlinkshowjump?jump=lastslide"/>
            </p:cNvPr>
            <p:cNvSpPr txBox="1">
              <a:spLocks noChangeArrowheads="1"/>
            </p:cNvSpPr>
            <p:nvPr/>
          </p:nvSpPr>
          <p:spPr bwMode="auto">
            <a:xfrm>
              <a:off x="4604" y="4020"/>
              <a:ext cx="544" cy="192"/>
            </a:xfrm>
            <a:prstGeom prst="rect">
              <a:avLst/>
            </a:prstGeom>
            <a:noFill/>
            <a:ln w="9525">
              <a:noFill/>
              <a:miter lim="800000"/>
              <a:headEnd/>
              <a:tailEnd/>
            </a:ln>
            <a:effectLst/>
          </p:spPr>
          <p:txBody>
            <a:bodyPr>
              <a:spAutoFit/>
            </a:bodyPr>
            <a:lstStyle/>
            <a:p>
              <a:pPr>
                <a:spcBef>
                  <a:spcPct val="50000"/>
                </a:spcBef>
                <a:defRPr/>
              </a:pPr>
              <a:r>
                <a:rPr lang="ru-RU" sz="1400">
                  <a:solidFill>
                    <a:srgbClr val="B0B3D0"/>
                  </a:solidFill>
                  <a:effectLst>
                    <a:outerShdw blurRad="38100" dist="38100" dir="2700000" algn="tl">
                      <a:srgbClr val="C0C0C0"/>
                    </a:outerShdw>
                  </a:effectLst>
                </a:rPr>
                <a:t>Выход</a:t>
              </a:r>
            </a:p>
          </p:txBody>
        </p:sp>
      </p:grpSp>
      <p:sp>
        <p:nvSpPr>
          <p:cNvPr id="22" name="Line 18"/>
          <p:cNvSpPr>
            <a:spLocks noChangeShapeType="1"/>
          </p:cNvSpPr>
          <p:nvPr userDrawn="1"/>
        </p:nvSpPr>
        <p:spPr bwMode="auto">
          <a:xfrm>
            <a:off x="0" y="6215082"/>
            <a:ext cx="9144000" cy="0"/>
          </a:xfrm>
          <a:prstGeom prst="line">
            <a:avLst/>
          </a:prstGeom>
          <a:noFill/>
          <a:ln w="41275">
            <a:pattFill prst="wdUpDiag">
              <a:fgClr>
                <a:srgbClr val="5A5A88"/>
              </a:fgClr>
              <a:bgClr>
                <a:schemeClr val="hlink"/>
              </a:bgClr>
            </a:pattFill>
            <a:round/>
            <a:headEnd/>
            <a:tailEnd/>
          </a:ln>
        </p:spPr>
        <p:txBody>
          <a:bodyPr/>
          <a:lstStyle/>
          <a:p>
            <a:endParaRPr lang="ru-RU"/>
          </a:p>
        </p:txBody>
      </p:sp>
      <p:sp>
        <p:nvSpPr>
          <p:cNvPr id="23" name="Text Box 19"/>
          <p:cNvSpPr txBox="1">
            <a:spLocks noChangeArrowheads="1"/>
          </p:cNvSpPr>
          <p:nvPr userDrawn="1"/>
        </p:nvSpPr>
        <p:spPr bwMode="auto">
          <a:xfrm>
            <a:off x="5795963" y="928688"/>
            <a:ext cx="3095625" cy="4385816"/>
          </a:xfrm>
          <a:prstGeom prst="rect">
            <a:avLst/>
          </a:prstGeom>
          <a:solidFill>
            <a:schemeClr val="accent2">
              <a:lumMod val="20000"/>
              <a:lumOff val="80000"/>
            </a:schemeClr>
          </a:solidFill>
          <a:ln w="9525">
            <a:noFill/>
            <a:miter lim="800000"/>
            <a:headEnd/>
            <a:tailEnd/>
          </a:ln>
        </p:spPr>
        <p:txBody>
          <a:bodyPr>
            <a:spAutoFit/>
          </a:bodyPr>
          <a:lstStyle/>
          <a:p>
            <a:pPr>
              <a:spcBef>
                <a:spcPct val="50000"/>
              </a:spcBef>
              <a:defRPr/>
            </a:pPr>
            <a:r>
              <a:rPr lang="ru-RU" b="1">
                <a:latin typeface="Calibri" pitchFamily="34" charset="0"/>
              </a:rPr>
              <a:t>Ответ</a:t>
            </a:r>
            <a:r>
              <a:rPr lang="ru-RU" b="1" smtClean="0">
                <a:latin typeface="Calibri" pitchFamily="34" charset="0"/>
              </a:rPr>
              <a:t>: ответ с обоснованием.</a:t>
            </a: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p:txBody>
      </p:sp>
      <p:sp>
        <p:nvSpPr>
          <p:cNvPr id="54" name="TextBox 53"/>
          <p:cNvSpPr txBox="1"/>
          <p:nvPr userDrawn="1"/>
        </p:nvSpPr>
        <p:spPr>
          <a:xfrm>
            <a:off x="3000364" y="-184666"/>
            <a:ext cx="1571636" cy="369332"/>
          </a:xfrm>
          <a:prstGeom prst="rect">
            <a:avLst/>
          </a:prstGeom>
          <a:noFill/>
        </p:spPr>
        <p:txBody>
          <a:bodyPr wrap="square" rtlCol="0">
            <a:spAutoFit/>
          </a:bodyPr>
          <a:lstStyle/>
          <a:p>
            <a:endParaRPr lang="ru-RU"/>
          </a:p>
        </p:txBody>
      </p:sp>
    </p:spTree>
  </p:cSld>
  <p:clrMapOvr>
    <a:masterClrMapping/>
  </p:clrMapOvr>
  <p:transition advClick="0">
    <p:fade/>
  </p:transition>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par>
                                <p:cTn id="10" presetID="3" presetClass="emph" presetSubtype="2" fill="hold" grpId="0" nodeType="withEffect">
                                  <p:stCondLst>
                                    <p:cond delay="0"/>
                                  </p:stCondLst>
                                  <p:childTnLst>
                                    <p:animClr clrSpc="rgb" dir="cw">
                                      <p:cBhvr override="childStyle">
                                        <p:cTn id="11" dur="1000" fill="hold"/>
                                        <p:tgtEl>
                                          <p:spTgt spid="13"/>
                                        </p:tgtEl>
                                        <p:attrNameLst>
                                          <p:attrName>style.color</p:attrName>
                                        </p:attrNameLst>
                                      </p:cBhvr>
                                      <p:to>
                                        <a:srgbClr val="FF3300"/>
                                      </p:to>
                                    </p:animClr>
                                  </p:childTnLst>
                                </p:cTn>
                              </p:par>
                            </p:childTnLst>
                          </p:cTn>
                        </p:par>
                      </p:childTnLst>
                    </p:cTn>
                  </p:par>
                </p:childTnLst>
              </p:cTn>
              <p:nextCondLst>
                <p:cond evt="onClick" delay="0">
                  <p:tgtEl>
                    <p:spTgt spid="13"/>
                  </p:tgtEl>
                </p:cond>
              </p:nextCondLst>
            </p:seq>
            <p:seq concurrent="1" nextAc="seek">
              <p:cTn id="12" restart="whenNotActive" fill="hold" evtFilter="cancelBubble" nodeType="interactiveSeq">
                <p:stCondLst>
                  <p:cond evt="onClick" delay="0">
                    <p:tgtEl>
                      <p:spTgt spid="14"/>
                    </p:tgtEl>
                  </p:cond>
                </p:stCondLst>
                <p:endSync evt="end" delay="0">
                  <p:rtn val="all"/>
                </p:endSync>
                <p:childTnLst>
                  <p:par>
                    <p:cTn id="13" fill="hold">
                      <p:stCondLst>
                        <p:cond delay="0"/>
                      </p:stCondLst>
                      <p:childTnLst>
                        <p:par>
                          <p:cTn id="14" fill="hold">
                            <p:stCondLst>
                              <p:cond delay="0"/>
                            </p:stCondLst>
                            <p:childTnLst>
                              <p:par>
                                <p:cTn id="15" presetID="53" presetClass="entr" presetSubtype="0" fill="hold" grpId="2"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animEffect transition="in" filter="fade">
                                      <p:cBhvr>
                                        <p:cTn id="19" dur="500"/>
                                        <p:tgtEl>
                                          <p:spTgt spid="10"/>
                                        </p:tgtEl>
                                      </p:cBhvr>
                                    </p:animEffect>
                                  </p:childTnLst>
                                </p:cTn>
                              </p:par>
                              <p:par>
                                <p:cTn id="20" presetID="3" presetClass="emph" presetSubtype="2" fill="hold" grpId="0" nodeType="withEffect">
                                  <p:stCondLst>
                                    <p:cond delay="0"/>
                                  </p:stCondLst>
                                  <p:childTnLst>
                                    <p:animClr clrSpc="rgb" dir="cw">
                                      <p:cBhvr override="childStyle">
                                        <p:cTn id="21" dur="500" fill="hold"/>
                                        <p:tgtEl>
                                          <p:spTgt spid="14"/>
                                        </p:tgtEl>
                                        <p:attrNameLst>
                                          <p:attrName>style.color</p:attrName>
                                        </p:attrNameLst>
                                      </p:cBhvr>
                                      <p:to>
                                        <a:srgbClr val="FF3300"/>
                                      </p:to>
                                    </p:animClr>
                                  </p:childTnLst>
                                </p:cTn>
                              </p:par>
                            </p:childTnLst>
                          </p:cTn>
                        </p:par>
                      </p:childTnLst>
                    </p:cTn>
                  </p:par>
                </p:childTnLst>
              </p:cTn>
              <p:nextCondLst>
                <p:cond evt="onClick" delay="0">
                  <p:tgtEl>
                    <p:spTgt spid="14"/>
                  </p:tgtEl>
                </p:cond>
              </p:nextCondLst>
            </p:seq>
            <p:seq concurrent="1" nextAc="seek">
              <p:cTn id="22" restart="whenNotActive" fill="hold" evtFilter="cancelBubble" nodeType="interactiveSeq">
                <p:stCondLst>
                  <p:cond evt="onClick" delay="0">
                    <p:tgtEl>
                      <p:spTgt spid="8"/>
                    </p:tgtEl>
                  </p:cond>
                </p:stCondLst>
                <p:endSync evt="end" delay="0">
                  <p:rtn val="all"/>
                </p:endSync>
                <p:childTnLst>
                  <p:par>
                    <p:cTn id="23" fill="hold">
                      <p:stCondLst>
                        <p:cond delay="0"/>
                      </p:stCondLst>
                      <p:childTnLst>
                        <p:par>
                          <p:cTn id="24" fill="hold">
                            <p:stCondLst>
                              <p:cond delay="0"/>
                            </p:stCondLst>
                            <p:childTnLst>
                              <p:par>
                                <p:cTn id="25" presetID="53" presetClass="entr" presetSubtype="0" fill="hold" grpId="1"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p:cTn id="27" dur="500" fill="hold"/>
                                        <p:tgtEl>
                                          <p:spTgt spid="10"/>
                                        </p:tgtEl>
                                        <p:attrNameLst>
                                          <p:attrName>ppt_w</p:attrName>
                                        </p:attrNameLst>
                                      </p:cBhvr>
                                      <p:tavLst>
                                        <p:tav tm="0">
                                          <p:val>
                                            <p:fltVal val="0"/>
                                          </p:val>
                                        </p:tav>
                                        <p:tav tm="100000">
                                          <p:val>
                                            <p:strVal val="#ppt_w"/>
                                          </p:val>
                                        </p:tav>
                                      </p:tavLst>
                                    </p:anim>
                                    <p:anim calcmode="lin" valueType="num">
                                      <p:cBhvr>
                                        <p:cTn id="28" dur="500" fill="hold"/>
                                        <p:tgtEl>
                                          <p:spTgt spid="10"/>
                                        </p:tgtEl>
                                        <p:attrNameLst>
                                          <p:attrName>ppt_h</p:attrName>
                                        </p:attrNameLst>
                                      </p:cBhvr>
                                      <p:tavLst>
                                        <p:tav tm="0">
                                          <p:val>
                                            <p:fltVal val="0"/>
                                          </p:val>
                                        </p:tav>
                                        <p:tav tm="100000">
                                          <p:val>
                                            <p:strVal val="#ppt_h"/>
                                          </p:val>
                                        </p:tav>
                                      </p:tavLst>
                                    </p:anim>
                                    <p:animEffect transition="in" filter="fade">
                                      <p:cBhvr>
                                        <p:cTn id="29" dur="500"/>
                                        <p:tgtEl>
                                          <p:spTgt spid="10"/>
                                        </p:tgtEl>
                                      </p:cBhvr>
                                    </p:animEffect>
                                  </p:childTnLst>
                                </p:cTn>
                              </p:par>
                              <p:par>
                                <p:cTn id="30" presetID="3" presetClass="emph" presetSubtype="2" fill="hold" grpId="0" nodeType="withEffect">
                                  <p:stCondLst>
                                    <p:cond delay="0"/>
                                  </p:stCondLst>
                                  <p:childTnLst>
                                    <p:animClr clrSpc="rgb" dir="cw">
                                      <p:cBhvr override="childStyle">
                                        <p:cTn id="31" dur="1000" fill="hold"/>
                                        <p:tgtEl>
                                          <p:spTgt spid="8"/>
                                        </p:tgtEl>
                                        <p:attrNameLst>
                                          <p:attrName>style.color</p:attrName>
                                        </p:attrNameLst>
                                      </p:cBhvr>
                                      <p:to>
                                        <a:srgbClr val="FF3300"/>
                                      </p:to>
                                    </p:animClr>
                                  </p:childTnLst>
                                </p:cTn>
                              </p:par>
                            </p:childTnLst>
                          </p:cTn>
                        </p:par>
                      </p:childTnLst>
                    </p:cTn>
                  </p:par>
                </p:childTnLst>
              </p:cTn>
              <p:nextCondLst>
                <p:cond evt="onClick" delay="0">
                  <p:tgtEl>
                    <p:spTgt spid="8"/>
                  </p:tgtEl>
                </p:cond>
              </p:nextCondLst>
            </p:seq>
            <p:seq concurrent="1" nextAc="seek">
              <p:cTn id="32" restart="whenNotActive" fill="hold" evtFilter="cancelBubble" nodeType="interactiveSeq">
                <p:stCondLst>
                  <p:cond evt="onClick" delay="0">
                    <p:tgtEl>
                      <p:spTgt spid="9"/>
                    </p:tgtEl>
                  </p:cond>
                </p:stCondLst>
                <p:endSync evt="end" delay="0">
                  <p:rtn val="all"/>
                </p:endSync>
                <p:childTnLst>
                  <p:par>
                    <p:cTn id="33" fill="hold">
                      <p:stCondLst>
                        <p:cond delay="0"/>
                      </p:stCondLst>
                      <p:childTnLst>
                        <p:par>
                          <p:cTn id="34" fill="hold">
                            <p:stCondLst>
                              <p:cond delay="0"/>
                            </p:stCondLst>
                            <p:childTnLst>
                              <p:par>
                                <p:cTn id="35" presetID="53"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par>
                                <p:cTn id="40" presetID="3" presetClass="emph" presetSubtype="2" fill="hold" grpId="0" nodeType="withEffect">
                                  <p:stCondLst>
                                    <p:cond delay="0"/>
                                  </p:stCondLst>
                                  <p:childTnLst>
                                    <p:animClr clrSpc="rgb" dir="cw">
                                      <p:cBhvr override="childStyle">
                                        <p:cTn id="41" dur="1000" fill="hold"/>
                                        <p:tgtEl>
                                          <p:spTgt spid="9"/>
                                        </p:tgtEl>
                                        <p:attrNameLst>
                                          <p:attrName>style.color</p:attrName>
                                        </p:attrNameLst>
                                      </p:cBhvr>
                                      <p:to>
                                        <a:srgbClr val="336600"/>
                                      </p:to>
                                    </p:animClr>
                                  </p:childTnLst>
                                </p:cTn>
                              </p:par>
                              <p:par>
                                <p:cTn id="42" presetID="22" presetClass="entr" presetSubtype="8"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wipe(left)">
                                      <p:cBhvr>
                                        <p:cTn id="44" dur="500"/>
                                        <p:tgtEl>
                                          <p:spTgt spid="15"/>
                                        </p:tgtEl>
                                      </p:cBhvr>
                                    </p:animEffect>
                                  </p:childTnLst>
                                </p:cTn>
                              </p:par>
                            </p:childTnLst>
                          </p:cTn>
                        </p:par>
                      </p:childTnLst>
                    </p:cTn>
                  </p:par>
                </p:childTnLst>
              </p:cTn>
              <p:nextCondLst>
                <p:cond evt="onClick" delay="0">
                  <p:tgtEl>
                    <p:spTgt spid="9"/>
                  </p:tgtEl>
                </p:cond>
              </p:nextCondLst>
            </p:seq>
            <p:seq concurrent="1" nextAc="seek">
              <p:cTn id="45" restart="whenNotActive" fill="hold" evtFilter="cancelBubble" nodeType="interactiveSeq">
                <p:stCondLst>
                  <p:cond evt="onClick" delay="0">
                    <p:tgtEl>
                      <p:spTgt spid="15"/>
                    </p:tgtEl>
                  </p:cond>
                </p:stCondLst>
                <p:endSync evt="end" delay="0">
                  <p:rtn val="all"/>
                </p:endSync>
                <p:childTnLst>
                  <p:par>
                    <p:cTn id="46" fill="hold">
                      <p:stCondLst>
                        <p:cond delay="0"/>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23"/>
                                        </p:tgtEl>
                                        <p:attrNameLst>
                                          <p:attrName>style.visibility</p:attrName>
                                        </p:attrNameLst>
                                      </p:cBhvr>
                                      <p:to>
                                        <p:strVal val="visible"/>
                                      </p:to>
                                    </p:set>
                                    <p:animEffect transition="in" filter="blinds(horizontal)">
                                      <p:cBhvr>
                                        <p:cTn id="50" dur="500"/>
                                        <p:tgtEl>
                                          <p:spTgt spid="23"/>
                                        </p:tgtEl>
                                      </p:cBhvr>
                                    </p:animEffect>
                                  </p:childTnLst>
                                </p:cTn>
                              </p:par>
                              <p:par>
                                <p:cTn id="51" presetID="22" presetClass="entr" presetSubtype="8" fill="hold" nodeType="with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wipe(left)">
                                      <p:cBhvr>
                                        <p:cTn id="53" dur="500"/>
                                        <p:tgtEl>
                                          <p:spTgt spid="16"/>
                                        </p:tgtEl>
                                      </p:cBhvr>
                                    </p:animEffect>
                                  </p:childTnLst>
                                </p:cTn>
                              </p:par>
                            </p:childTnLst>
                          </p:cTn>
                        </p:par>
                      </p:childTnLst>
                    </p:cTn>
                  </p:par>
                </p:childTnLst>
              </p:cTn>
              <p:nextCondLst>
                <p:cond evt="onClick" delay="0">
                  <p:tgtEl>
                    <p:spTgt spid="15"/>
                  </p:tgtEl>
                </p:cond>
              </p:nextCondLst>
            </p:seq>
          </p:childTnLst>
        </p:cTn>
      </p:par>
    </p:tnLst>
    <p:bldLst>
      <p:bldP spid="8" grpId="0"/>
      <p:bldP spid="9" grpId="0"/>
      <p:bldP spid="10" grpId="0" animBg="1"/>
      <p:bldP spid="10" grpId="1" animBg="1"/>
      <p:bldP spid="10" grpId="2" animBg="1"/>
      <p:bldP spid="11" grpId="0" animBg="1"/>
      <p:bldP spid="13" grpId="0"/>
      <p:bldP spid="14" grpId="0"/>
      <p:bldP spid="15" grpId="0" animBg="1"/>
      <p:bldP spid="23" grpId="0" animBg="1"/>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Задание на дополнение">
    <p:spTree>
      <p:nvGrpSpPr>
        <p:cNvPr id="1" name=""/>
        <p:cNvGrpSpPr/>
        <p:nvPr/>
      </p:nvGrpSpPr>
      <p:grpSpPr>
        <a:xfrm>
          <a:off x="0" y="0"/>
          <a:ext cx="0" cy="0"/>
          <a:chOff x="0" y="0"/>
          <a:chExt cx="0" cy="0"/>
        </a:xfrm>
      </p:grpSpPr>
      <p:sp>
        <p:nvSpPr>
          <p:cNvPr id="6" name="Text Box 2"/>
          <p:cNvSpPr txBox="1">
            <a:spLocks noChangeArrowheads="1"/>
          </p:cNvSpPr>
          <p:nvPr userDrawn="1"/>
        </p:nvSpPr>
        <p:spPr bwMode="auto">
          <a:xfrm>
            <a:off x="1928813" y="6429375"/>
            <a:ext cx="1306512" cy="285750"/>
          </a:xfrm>
          <a:prstGeom prst="rec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a:lstStyle/>
          <a:p>
            <a:pPr algn="ctr"/>
            <a:r>
              <a:rPr lang="ru-RU" sz="1400"/>
              <a:t>Проверить</a:t>
            </a:r>
          </a:p>
        </p:txBody>
      </p:sp>
      <p:sp>
        <p:nvSpPr>
          <p:cNvPr id="7" name="Line 9"/>
          <p:cNvSpPr>
            <a:spLocks noChangeShapeType="1"/>
          </p:cNvSpPr>
          <p:nvPr userDrawn="1"/>
        </p:nvSpPr>
        <p:spPr bwMode="auto">
          <a:xfrm>
            <a:off x="0" y="6237288"/>
            <a:ext cx="9144000" cy="0"/>
          </a:xfrm>
          <a:prstGeom prst="line">
            <a:avLst/>
          </a:prstGeom>
          <a:noFill/>
          <a:ln w="41275">
            <a:pattFill prst="wdUpDiag">
              <a:fgClr>
                <a:srgbClr val="5A5A88"/>
              </a:fgClr>
              <a:bgClr>
                <a:schemeClr val="hlink"/>
              </a:bgClr>
            </a:pattFill>
            <a:round/>
            <a:headEnd/>
            <a:tailEnd/>
          </a:ln>
        </p:spPr>
        <p:txBody>
          <a:bodyPr/>
          <a:lstStyle/>
          <a:p>
            <a:endParaRPr lang="ru-RU"/>
          </a:p>
        </p:txBody>
      </p:sp>
      <p:graphicFrame>
        <p:nvGraphicFramePr>
          <p:cNvPr id="8" name="Group 44"/>
          <p:cNvGraphicFramePr>
            <a:graphicFrameLocks/>
          </p:cNvGraphicFramePr>
          <p:nvPr userDrawn="1"/>
        </p:nvGraphicFramePr>
        <p:xfrm>
          <a:off x="323850" y="1196973"/>
          <a:ext cx="5486400" cy="4446604"/>
        </p:xfrm>
        <a:graphic>
          <a:graphicData uri="http://schemas.openxmlformats.org/drawingml/2006/table">
            <a:tbl>
              <a:tblPr/>
              <a:tblGrid>
                <a:gridCol w="2743200"/>
                <a:gridCol w="2743200"/>
              </a:tblGrid>
              <a:tr h="526944">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ru-RU" sz="1800" b="1" i="0" u="none" strike="noStrike" cap="none" normalizeH="0" baseline="0" dirty="0" smtClean="0">
                          <a:ln>
                            <a:noFill/>
                          </a:ln>
                          <a:solidFill>
                            <a:schemeClr val="tx1"/>
                          </a:solidFill>
                          <a:effectLst/>
                          <a:latin typeface="Calibri" pitchFamily="34" charset="0"/>
                        </a:rPr>
                        <a:t>Вопрос</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ru-RU" sz="1800" b="1" i="0" u="none" strike="noStrike" cap="none" normalizeH="0" baseline="0" smtClean="0">
                          <a:ln>
                            <a:noFill/>
                          </a:ln>
                          <a:solidFill>
                            <a:schemeClr val="tx1"/>
                          </a:solidFill>
                          <a:effectLst/>
                          <a:latin typeface="Calibri" pitchFamily="34" charset="0"/>
                        </a:rPr>
                        <a:t>Поле ответа </a:t>
                      </a:r>
                      <a:r>
                        <a:rPr kumimoji="0" lang="ru-RU" sz="1800" b="1" i="1" u="none" strike="noStrike" cap="none" normalizeH="0" baseline="0" smtClean="0">
                          <a:ln>
                            <a:noFill/>
                          </a:ln>
                          <a:solidFill>
                            <a:schemeClr val="tx1"/>
                          </a:solidFill>
                          <a:effectLst/>
                          <a:latin typeface="Calibri" pitchFamily="34" charset="0"/>
                        </a:rPr>
                        <a:t>(впишите)</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9084">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ru-RU" sz="1800" b="1" i="0" u="none" strike="noStrike" cap="none" normalizeH="0" baseline="0" smtClean="0">
                          <a:ln>
                            <a:noFill/>
                          </a:ln>
                          <a:solidFill>
                            <a:schemeClr val="tx1"/>
                          </a:solidFill>
                          <a:effectLst/>
                          <a:latin typeface="Calibri" pitchFamily="34" charset="0"/>
                        </a:rPr>
                        <a:t>Укажите время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80746">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ru-RU" sz="1800" b="1" i="0" u="none" strike="noStrike" cap="none" normalizeH="0" baseline="0" smtClean="0">
                          <a:ln>
                            <a:noFill/>
                          </a:ln>
                          <a:solidFill>
                            <a:schemeClr val="tx1"/>
                          </a:solidFill>
                          <a:effectLst/>
                          <a:latin typeface="Calibri" pitchFamily="34" charset="0"/>
                        </a:rPr>
                        <a:t>Сколько раз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9084">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ru-RU" sz="1800" b="1" i="0" u="none" strike="noStrike" cap="none" normalizeH="0" baseline="0" smtClean="0">
                          <a:ln>
                            <a:noFill/>
                          </a:ln>
                          <a:solidFill>
                            <a:schemeClr val="tx1"/>
                          </a:solidFill>
                          <a:effectLst/>
                          <a:latin typeface="Calibri" pitchFamily="34" charset="0"/>
                        </a:rPr>
                        <a:t>Укажите концентрацию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80746">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 name="Group 30"/>
          <p:cNvGraphicFramePr>
            <a:graphicFrameLocks noGrp="1"/>
          </p:cNvGraphicFramePr>
          <p:nvPr userDrawn="1"/>
        </p:nvGraphicFramePr>
        <p:xfrm>
          <a:off x="5940425" y="1196975"/>
          <a:ext cx="2743200" cy="4422770"/>
        </p:xfrm>
        <a:graphic>
          <a:graphicData uri="http://schemas.openxmlformats.org/drawingml/2006/table">
            <a:tbl>
              <a:tblPr/>
              <a:tblGrid>
                <a:gridCol w="2743200"/>
              </a:tblGrid>
              <a:tr h="660389">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ru-RU" sz="1800" b="1" i="0" u="none" strike="noStrike" cap="none" normalizeH="0" baseline="0" dirty="0" smtClean="0">
                          <a:ln>
                            <a:noFill/>
                          </a:ln>
                          <a:solidFill>
                            <a:schemeClr val="tx1"/>
                          </a:solidFill>
                          <a:effectLst/>
                          <a:latin typeface="Calibri" pitchFamily="34" charset="0"/>
                        </a:rPr>
                        <a:t>Правильный ответ</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857256">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ru-RU" sz="1800" b="1" i="0" u="none" strike="noStrike" cap="none" normalizeH="0" baseline="0" dirty="0" smtClean="0">
                          <a:ln>
                            <a:noFill/>
                          </a:ln>
                          <a:solidFill>
                            <a:schemeClr val="tx1"/>
                          </a:solidFill>
                          <a:effectLst/>
                          <a:latin typeface="Calibri" pitchFamily="34" charset="0"/>
                        </a:rPr>
                        <a:t>30 мин</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968375">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ru-RU" sz="1800" b="1" i="0" u="none" strike="noStrike" cap="none" normalizeH="0" baseline="0" smtClean="0">
                          <a:ln>
                            <a:noFill/>
                          </a:ln>
                          <a:solidFill>
                            <a:schemeClr val="tx1"/>
                          </a:solidFill>
                          <a:effectLst/>
                          <a:latin typeface="Calibri" pitchFamily="34" charset="0"/>
                        </a:rPr>
                        <a:t>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968375">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ru-RU" sz="1800" b="1" i="0" u="none" strike="noStrike" cap="none" normalizeH="0" baseline="0" smtClean="0">
                          <a:ln>
                            <a:noFill/>
                          </a:ln>
                          <a:solidFill>
                            <a:schemeClr val="tx1"/>
                          </a:solidFill>
                          <a:effectLst/>
                          <a:latin typeface="Calibri" pitchFamily="34" charset="0"/>
                        </a:rPr>
                        <a:t>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968375">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bl>
          </a:graphicData>
        </a:graphic>
      </p:graphicFrame>
      <p:sp>
        <p:nvSpPr>
          <p:cNvPr id="10" name="TextBox 9"/>
          <p:cNvSpPr txBox="1"/>
          <p:nvPr userDrawn="1"/>
        </p:nvSpPr>
        <p:spPr>
          <a:xfrm>
            <a:off x="0" y="0"/>
            <a:ext cx="9144000" cy="369888"/>
          </a:xfrm>
          <a:prstGeom prst="rect">
            <a:avLst/>
          </a:prstGeom>
          <a:solidFill>
            <a:schemeClr val="accent6">
              <a:lumMod val="20000"/>
              <a:lumOff val="80000"/>
            </a:schemeClr>
          </a:solidFill>
        </p:spPr>
        <p:txBody>
          <a:bodyPr>
            <a:spAutoFit/>
          </a:bodyPr>
          <a:lstStyle/>
          <a:p>
            <a:pPr marL="92075">
              <a:defRPr/>
            </a:pPr>
            <a:r>
              <a:rPr lang="ru-RU" dirty="0">
                <a:latin typeface="Calibri" pitchFamily="34" charset="0"/>
              </a:rPr>
              <a:t>Задание. Текст задания </a:t>
            </a:r>
          </a:p>
        </p:txBody>
      </p:sp>
      <p:grpSp>
        <p:nvGrpSpPr>
          <p:cNvPr id="11" name="Group 12"/>
          <p:cNvGrpSpPr>
            <a:grpSpLocks/>
          </p:cNvGrpSpPr>
          <p:nvPr userDrawn="1"/>
        </p:nvGrpSpPr>
        <p:grpSpPr bwMode="auto">
          <a:xfrm>
            <a:off x="5364163" y="6381750"/>
            <a:ext cx="2098675" cy="287338"/>
            <a:chOff x="2381" y="4125"/>
            <a:chExt cx="1322" cy="181"/>
          </a:xfrm>
        </p:grpSpPr>
        <p:sp>
          <p:nvSpPr>
            <p:cNvPr id="12" name="Text Box 13"/>
            <p:cNvSpPr txBox="1">
              <a:spLocks noChangeArrowheads="1"/>
            </p:cNvSpPr>
            <p:nvPr/>
          </p:nvSpPr>
          <p:spPr bwMode="auto">
            <a:xfrm>
              <a:off x="2562" y="4125"/>
              <a:ext cx="1141" cy="179"/>
            </a:xfrm>
            <a:prstGeom prst="rect">
              <a:avLst/>
            </a:prstGeom>
            <a:noFill/>
            <a:ln w="9525">
              <a:noFill/>
              <a:miter lim="800000"/>
              <a:headEnd/>
              <a:tailEnd/>
            </a:ln>
            <a:effectLst/>
          </p:spPr>
          <p:txBody>
            <a:bodyPr>
              <a:spAutoFit/>
            </a:bodyPr>
            <a:lstStyle/>
            <a:p>
              <a:pPr>
                <a:lnSpc>
                  <a:spcPct val="90000"/>
                </a:lnSpc>
                <a:spcBef>
                  <a:spcPct val="20000"/>
                </a:spcBef>
                <a:tabLst>
                  <a:tab pos="1082675" algn="l"/>
                </a:tabLst>
                <a:defRPr/>
              </a:pPr>
              <a:r>
                <a:rPr lang="ru-RU" sz="1400" dirty="0">
                  <a:solidFill>
                    <a:srgbClr val="C9C9ED"/>
                  </a:solidFill>
                  <a:effectLst>
                    <a:outerShdw blurRad="38100" dist="38100" dir="2700000" algn="tl">
                      <a:srgbClr val="C0C0C0"/>
                    </a:outerShdw>
                  </a:effectLst>
                </a:rPr>
                <a:t>Следующий вопрос</a:t>
              </a:r>
            </a:p>
          </p:txBody>
        </p:sp>
        <p:sp>
          <p:nvSpPr>
            <p:cNvPr id="13" name="AutoShape 14">
              <a:hlinkClick r:id="" action="ppaction://hlinkshowjump?jump=nextslide" highlightClick="1"/>
            </p:cNvPr>
            <p:cNvSpPr>
              <a:spLocks noChangeArrowheads="1"/>
            </p:cNvSpPr>
            <p:nvPr/>
          </p:nvSpPr>
          <p:spPr bwMode="auto">
            <a:xfrm>
              <a:off x="2381" y="4125"/>
              <a:ext cx="181" cy="181"/>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wrap="none" anchor="ctr"/>
            <a:lstStyle/>
            <a:p>
              <a:endParaRPr lang="ru-RU"/>
            </a:p>
          </p:txBody>
        </p:sp>
      </p:grpSp>
      <p:grpSp>
        <p:nvGrpSpPr>
          <p:cNvPr id="14" name="Group 15"/>
          <p:cNvGrpSpPr>
            <a:grpSpLocks/>
          </p:cNvGrpSpPr>
          <p:nvPr userDrawn="1"/>
        </p:nvGrpSpPr>
        <p:grpSpPr bwMode="auto">
          <a:xfrm>
            <a:off x="7991475" y="6381750"/>
            <a:ext cx="1152525" cy="304800"/>
            <a:chOff x="4422" y="4020"/>
            <a:chExt cx="726" cy="192"/>
          </a:xfrm>
        </p:grpSpPr>
        <p:sp>
          <p:nvSpPr>
            <p:cNvPr id="15" name="AutoShape 16">
              <a:hlinkClick r:id="" action="ppaction://hlinkshowjump?jump=lastslide" highlightClick="1"/>
            </p:cNvPr>
            <p:cNvSpPr>
              <a:spLocks noChangeArrowheads="1"/>
            </p:cNvSpPr>
            <p:nvPr/>
          </p:nvSpPr>
          <p:spPr bwMode="auto">
            <a:xfrm>
              <a:off x="4422" y="4020"/>
              <a:ext cx="181" cy="181"/>
            </a:xfrm>
            <a:prstGeom prst="actionButtonEnd">
              <a:avLst/>
            </a:prstGeom>
            <a:gradFill rotWithShape="1">
              <a:gsLst>
                <a:gs pos="0">
                  <a:srgbClr val="96AB94"/>
                </a:gs>
                <a:gs pos="17000">
                  <a:srgbClr val="D4DEFF"/>
                </a:gs>
                <a:gs pos="47000">
                  <a:srgbClr val="D4DEFF"/>
                </a:gs>
                <a:gs pos="100000">
                  <a:srgbClr val="8488C4"/>
                </a:gs>
              </a:gsLst>
              <a:lin ang="0" scaled="1"/>
            </a:gradFill>
            <a:ln w="9525">
              <a:noFill/>
              <a:miter lim="800000"/>
              <a:headEnd/>
              <a:tailEnd/>
            </a:ln>
          </p:spPr>
          <p:txBody>
            <a:bodyPr wrap="none" anchor="ctr"/>
            <a:lstStyle/>
            <a:p>
              <a:endParaRPr lang="ru-RU"/>
            </a:p>
          </p:txBody>
        </p:sp>
        <p:sp>
          <p:nvSpPr>
            <p:cNvPr id="16" name="Text Box 17">
              <a:hlinkClick r:id="" action="ppaction://hlinkshowjump?jump=lastslide"/>
            </p:cNvPr>
            <p:cNvSpPr txBox="1">
              <a:spLocks noChangeArrowheads="1"/>
            </p:cNvSpPr>
            <p:nvPr/>
          </p:nvSpPr>
          <p:spPr bwMode="auto">
            <a:xfrm>
              <a:off x="4604" y="4020"/>
              <a:ext cx="544" cy="192"/>
            </a:xfrm>
            <a:prstGeom prst="rect">
              <a:avLst/>
            </a:prstGeom>
            <a:noFill/>
            <a:ln w="9525">
              <a:noFill/>
              <a:miter lim="800000"/>
              <a:headEnd/>
              <a:tailEnd/>
            </a:ln>
            <a:effectLst/>
          </p:spPr>
          <p:txBody>
            <a:bodyPr>
              <a:spAutoFit/>
            </a:bodyPr>
            <a:lstStyle/>
            <a:p>
              <a:pPr>
                <a:spcBef>
                  <a:spcPct val="50000"/>
                </a:spcBef>
                <a:defRPr/>
              </a:pPr>
              <a:r>
                <a:rPr lang="ru-RU" sz="1400">
                  <a:solidFill>
                    <a:srgbClr val="B0B3D0"/>
                  </a:solidFill>
                  <a:effectLst>
                    <a:outerShdw blurRad="38100" dist="38100" dir="2700000" algn="tl">
                      <a:srgbClr val="C0C0C0"/>
                    </a:outerShdw>
                  </a:effectLst>
                </a:rPr>
                <a:t>Выход</a:t>
              </a:r>
            </a:p>
          </p:txBody>
        </p:sp>
      </p:grpSp>
    </p:spTree>
  </p:cSld>
  <p:clrMapOvr>
    <a:masterClrMapping/>
  </p:clrMapOvr>
  <p:transition advClick="0">
    <p:fade/>
  </p:transition>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7"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100000">
                                          <p:val>
                                            <p:strVal val="#ppt_x"/>
                                          </p:val>
                                        </p:tav>
                                      </p:tavLst>
                                    </p:anim>
                                    <p:anim calcmode="lin" valueType="num">
                                      <p:cBhvr>
                                        <p:cTn id="8" dur="500" fill="hold"/>
                                        <p:tgtEl>
                                          <p:spTgt spid="9"/>
                                        </p:tgtEl>
                                        <p:attrNameLst>
                                          <p:attrName>ppt_y</p:attrName>
                                        </p:attrNameLst>
                                      </p:cBhvr>
                                      <p:tavLst>
                                        <p:tav tm="0">
                                          <p:val>
                                            <p:strVal val="#ppt_y-#ppt_h/2"/>
                                          </p:val>
                                        </p:tav>
                                        <p:tav tm="100000">
                                          <p:val>
                                            <p:strVal val="#ppt_y"/>
                                          </p:val>
                                        </p:tav>
                                      </p:tavLst>
                                    </p:anim>
                                    <p:anim calcmode="lin" valueType="num">
                                      <p:cBhvr>
                                        <p:cTn id="9" dur="500" fill="hold"/>
                                        <p:tgtEl>
                                          <p:spTgt spid="9"/>
                                        </p:tgtEl>
                                        <p:attrNameLst>
                                          <p:attrName>ppt_w</p:attrName>
                                        </p:attrNameLst>
                                      </p:cBhvr>
                                      <p:tavLst>
                                        <p:tav tm="0">
                                          <p:val>
                                            <p:strVal val="#ppt_w"/>
                                          </p:val>
                                        </p:tav>
                                        <p:tav tm="100000">
                                          <p:val>
                                            <p:strVal val="#ppt_w"/>
                                          </p:val>
                                        </p:tav>
                                      </p:tavLst>
                                    </p:anim>
                                    <p:anim calcmode="lin" valueType="num">
                                      <p:cBhvr>
                                        <p:cTn id="10" dur="500" fill="hold"/>
                                        <p:tgtEl>
                                          <p:spTgt spid="9"/>
                                        </p:tgtEl>
                                        <p:attrNameLst>
                                          <p:attrName>ppt_h</p:attrName>
                                        </p:attrNameLst>
                                      </p:cBhvr>
                                      <p:tavLst>
                                        <p:tav tm="0">
                                          <p:val>
                                            <p:fltVal val="0"/>
                                          </p:val>
                                        </p:tav>
                                        <p:tav tm="100000">
                                          <p:val>
                                            <p:strVal val="#ppt_h"/>
                                          </p:val>
                                        </p:tav>
                                      </p:tavLst>
                                    </p:anim>
                                  </p:childTnLst>
                                </p:cTn>
                              </p:par>
                              <p:par>
                                <p:cTn id="11" presetID="10"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1000"/>
                                        <p:tgtEl>
                                          <p:spTgt spid="11"/>
                                        </p:tgtEl>
                                      </p:cBhvr>
                                    </p:animEffect>
                                  </p:childTnLst>
                                </p:cTn>
                              </p:par>
                            </p:childTnLst>
                          </p:cTn>
                        </p:par>
                      </p:childTnLst>
                    </p:cTn>
                  </p:par>
                </p:childTnLst>
              </p:cTn>
              <p:nextCondLst>
                <p:cond evt="onClick" delay="0">
                  <p:tgtEl>
                    <p:spTgt spid="6"/>
                  </p:tgtEl>
                </p:cond>
              </p:nextCondLst>
            </p:seq>
          </p:childTnLst>
        </p:cTn>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Конец контрольных заданий">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pPr>
              <a:defRPr/>
            </a:pPr>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D7AD7B11-BA38-484B-B379-1CF17CAABB6B}" type="slidenum">
              <a:rPr lang="ru-RU" smtClean="0"/>
              <a:pPr>
                <a:defRPr/>
              </a:pPr>
              <a:t>‹#›</a:t>
            </a:fld>
            <a:endParaRPr lang="ru-RU"/>
          </a:p>
        </p:txBody>
      </p:sp>
      <p:sp>
        <p:nvSpPr>
          <p:cNvPr id="6" name="Rectangle 2"/>
          <p:cNvSpPr txBox="1">
            <a:spLocks noChangeArrowheads="1"/>
          </p:cNvSpPr>
          <p:nvPr userDrawn="1"/>
        </p:nvSpPr>
        <p:spPr bwMode="auto">
          <a:xfrm>
            <a:off x="0" y="571500"/>
            <a:ext cx="9144000" cy="2786063"/>
          </a:xfrm>
          <a:prstGeom prst="rect">
            <a:avLst/>
          </a:prstGeom>
          <a:solidFill>
            <a:schemeClr val="accent6">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sz="2400" b="0" i="0" u="none" strike="noStrike" kern="0" cap="none" spc="0" normalizeH="0" baseline="0" noProof="0" smtClean="0">
                <a:ln>
                  <a:noFill/>
                </a:ln>
                <a:solidFill>
                  <a:srgbClr val="000066"/>
                </a:solidFill>
                <a:effectLst/>
                <a:uLnTx/>
                <a:uFillTx/>
                <a:latin typeface="Calibri" pitchFamily="34" charset="0"/>
                <a:ea typeface="+mj-ea"/>
                <a:cs typeface="+mj-cs"/>
              </a:rPr>
              <a:t>Конец выполнения контрольных заданий</a:t>
            </a:r>
            <a:endParaRPr kumimoji="0" lang="ru-RU" sz="2400" b="0" i="0" u="none" strike="noStrike" kern="0" cap="none" spc="0" normalizeH="0" baseline="0" noProof="0" dirty="0" smtClean="0">
              <a:ln>
                <a:noFill/>
              </a:ln>
              <a:solidFill>
                <a:srgbClr val="000066"/>
              </a:solidFill>
              <a:effectLst/>
              <a:uLnTx/>
              <a:uFillTx/>
              <a:latin typeface="Calibri" pitchFamily="34" charset="0"/>
              <a:ea typeface="+mj-ea"/>
              <a:cs typeface="+mj-cs"/>
            </a:endParaRPr>
          </a:p>
        </p:txBody>
      </p:sp>
      <p:grpSp>
        <p:nvGrpSpPr>
          <p:cNvPr id="2" name="Группа 6"/>
          <p:cNvGrpSpPr/>
          <p:nvPr userDrawn="1"/>
        </p:nvGrpSpPr>
        <p:grpSpPr>
          <a:xfrm>
            <a:off x="3000375" y="6215063"/>
            <a:ext cx="6143629" cy="571501"/>
            <a:chOff x="3000375" y="6215063"/>
            <a:chExt cx="6143629" cy="571501"/>
          </a:xfrm>
        </p:grpSpPr>
        <p:grpSp>
          <p:nvGrpSpPr>
            <p:cNvPr id="7" name="Group 40"/>
            <p:cNvGrpSpPr>
              <a:grpSpLocks/>
            </p:cNvGrpSpPr>
            <p:nvPr/>
          </p:nvGrpSpPr>
          <p:grpSpPr bwMode="auto">
            <a:xfrm>
              <a:off x="8072456" y="6330951"/>
              <a:ext cx="1071565" cy="455613"/>
              <a:chOff x="4972" y="3988"/>
              <a:chExt cx="675" cy="287"/>
            </a:xfrm>
          </p:grpSpPr>
          <p:sp>
            <p:nvSpPr>
              <p:cNvPr id="18" name="AutoShape 15">
                <a:hlinkClick r:id="" action="ppaction://hlinkshowjump?jump=lastslide" highlightClick="1"/>
              </p:cNvPr>
              <p:cNvSpPr>
                <a:spLocks noChangeArrowheads="1"/>
              </p:cNvSpPr>
              <p:nvPr/>
            </p:nvSpPr>
            <p:spPr bwMode="auto">
              <a:xfrm>
                <a:off x="4972" y="4052"/>
                <a:ext cx="159" cy="159"/>
              </a:xfrm>
              <a:prstGeom prst="actionButtonEnd">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p>
            </p:txBody>
          </p:sp>
          <p:sp>
            <p:nvSpPr>
              <p:cNvPr id="19" name="Text Box 16">
                <a:hlinkClick r:id="" action="ppaction://hlinkshowjump?jump=lastslide"/>
              </p:cNvPr>
              <p:cNvSpPr txBox="1">
                <a:spLocks noChangeArrowheads="1"/>
              </p:cNvSpPr>
              <p:nvPr/>
            </p:nvSpPr>
            <p:spPr bwMode="auto">
              <a:xfrm>
                <a:off x="5216" y="3988"/>
                <a:ext cx="431" cy="287"/>
              </a:xfrm>
              <a:prstGeom prst="rect">
                <a:avLst/>
              </a:prstGeom>
              <a:noFill/>
              <a:ln w="9525">
                <a:noFill/>
                <a:miter lim="800000"/>
                <a:headEnd/>
                <a:tailEnd/>
              </a:ln>
            </p:spPr>
            <p:txBody>
              <a:bodyPr wrap="none" anchor="ctr"/>
              <a:lstStyle/>
              <a:p>
                <a:pPr>
                  <a:defRPr/>
                </a:pPr>
                <a:r>
                  <a:rPr lang="ru-RU" sz="1200" smtClean="0">
                    <a:solidFill>
                      <a:srgbClr val="61679F"/>
                    </a:solidFill>
                    <a:effectLst>
                      <a:outerShdw blurRad="38100" dist="38100" dir="2700000" algn="tl">
                        <a:srgbClr val="C0C0C0"/>
                      </a:outerShdw>
                    </a:effectLst>
                  </a:rPr>
                  <a:t>Выход</a:t>
                </a:r>
                <a:endParaRPr lang="ru-RU" sz="1200">
                  <a:solidFill>
                    <a:srgbClr val="61679F"/>
                  </a:solidFill>
                  <a:effectLst>
                    <a:outerShdw blurRad="38100" dist="38100" dir="2700000" algn="tl">
                      <a:srgbClr val="C0C0C0"/>
                    </a:outerShdw>
                  </a:effectLst>
                </a:endParaRPr>
              </a:p>
            </p:txBody>
          </p:sp>
        </p:grpSp>
        <p:sp>
          <p:nvSpPr>
            <p:cNvPr id="9" name="Line 17"/>
            <p:cNvSpPr>
              <a:spLocks noChangeShapeType="1"/>
            </p:cNvSpPr>
            <p:nvPr/>
          </p:nvSpPr>
          <p:spPr bwMode="auto">
            <a:xfrm>
              <a:off x="3000375" y="6215063"/>
              <a:ext cx="6143625" cy="22225"/>
            </a:xfrm>
            <a:prstGeom prst="line">
              <a:avLst/>
            </a:prstGeom>
            <a:noFill/>
            <a:ln w="41275">
              <a:pattFill prst="wdUpDiag">
                <a:fgClr>
                  <a:srgbClr val="5A5A88"/>
                </a:fgClr>
                <a:bgClr>
                  <a:srgbClr val="8A8EB8"/>
                </a:bgClr>
              </a:pattFill>
              <a:round/>
              <a:headEnd/>
              <a:tailEnd/>
            </a:ln>
          </p:spPr>
          <p:txBody>
            <a:bodyPr/>
            <a:lstStyle/>
            <a:p>
              <a:endParaRPr lang="ru-RU"/>
            </a:p>
          </p:txBody>
        </p:sp>
        <p:grpSp>
          <p:nvGrpSpPr>
            <p:cNvPr id="8" name="Group 44"/>
            <p:cNvGrpSpPr>
              <a:grpSpLocks/>
            </p:cNvGrpSpPr>
            <p:nvPr/>
          </p:nvGrpSpPr>
          <p:grpSpPr bwMode="auto">
            <a:xfrm>
              <a:off x="6705639" y="6419057"/>
              <a:ext cx="1295403" cy="279401"/>
              <a:chOff x="4105" y="4036"/>
              <a:chExt cx="816" cy="176"/>
            </a:xfrm>
          </p:grpSpPr>
          <p:sp>
            <p:nvSpPr>
              <p:cNvPr id="16" name="AutoShape 13">
                <a:hlinkClick r:id="rId2" action="ppaction://hlinksldjump" highlightClick="1"/>
              </p:cNvPr>
              <p:cNvSpPr>
                <a:spLocks noChangeArrowheads="1"/>
              </p:cNvSpPr>
              <p:nvPr/>
            </p:nvSpPr>
            <p:spPr bwMode="auto">
              <a:xfrm>
                <a:off x="4105" y="4036"/>
                <a:ext cx="159" cy="159"/>
              </a:xfrm>
              <a:prstGeom prst="actionButtonBeginning">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p>
            </p:txBody>
          </p:sp>
          <p:sp>
            <p:nvSpPr>
              <p:cNvPr id="17" name="Text Box 20">
                <a:hlinkClick r:id="rId2" action="ppaction://hlinksldjump"/>
              </p:cNvPr>
              <p:cNvSpPr txBox="1">
                <a:spLocks noChangeArrowheads="1"/>
              </p:cNvSpPr>
              <p:nvPr/>
            </p:nvSpPr>
            <p:spPr bwMode="auto">
              <a:xfrm>
                <a:off x="4241" y="4039"/>
                <a:ext cx="680" cy="173"/>
              </a:xfrm>
              <a:prstGeom prst="rect">
                <a:avLst/>
              </a:prstGeom>
              <a:noFill/>
              <a:ln w="9525">
                <a:noFill/>
                <a:miter lim="800000"/>
                <a:headEnd/>
                <a:tailEnd/>
              </a:ln>
              <a:effectLst/>
            </p:spPr>
            <p:txBody>
              <a:bodyPr>
                <a:spAutoFit/>
              </a:bodyPr>
              <a:lstStyle/>
              <a:p>
                <a:pPr>
                  <a:spcBef>
                    <a:spcPct val="50000"/>
                  </a:spcBef>
                  <a:defRPr/>
                </a:pPr>
                <a:r>
                  <a:rPr lang="ru-RU" sz="1200">
                    <a:solidFill>
                      <a:srgbClr val="61679F"/>
                    </a:solidFill>
                    <a:effectLst>
                      <a:outerShdw blurRad="38100" dist="38100" dir="2700000" algn="tl">
                        <a:srgbClr val="C0C0C0"/>
                      </a:outerShdw>
                    </a:effectLst>
                  </a:rPr>
                  <a:t>Содержание</a:t>
                </a:r>
              </a:p>
            </p:txBody>
          </p:sp>
        </p:grpSp>
        <p:grpSp>
          <p:nvGrpSpPr>
            <p:cNvPr id="10" name="Group 47"/>
            <p:cNvGrpSpPr>
              <a:grpSpLocks/>
            </p:cNvGrpSpPr>
            <p:nvPr/>
          </p:nvGrpSpPr>
          <p:grpSpPr bwMode="auto">
            <a:xfrm>
              <a:off x="4357697" y="6421438"/>
              <a:ext cx="857252" cy="274638"/>
              <a:chOff x="2653" y="4026"/>
              <a:chExt cx="540" cy="173"/>
            </a:xfrm>
          </p:grpSpPr>
          <p:sp>
            <p:nvSpPr>
              <p:cNvPr id="14" name="AutoShape 48">
                <a:hlinkClick r:id="" action="ppaction://hlinkshowjump?jump=nextslide" highlightClick="1"/>
              </p:cNvPr>
              <p:cNvSpPr>
                <a:spLocks noChangeArrowheads="1"/>
              </p:cNvSpPr>
              <p:nvPr/>
            </p:nvSpPr>
            <p:spPr bwMode="auto">
              <a:xfrm>
                <a:off x="2653" y="4036"/>
                <a:ext cx="159" cy="159"/>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p>
            </p:txBody>
          </p:sp>
          <p:sp>
            <p:nvSpPr>
              <p:cNvPr id="15" name="Text Box 19">
                <a:hlinkClick r:id="" action="ppaction://hlinkshowjump?jump=nextslide"/>
              </p:cNvPr>
              <p:cNvSpPr txBox="1">
                <a:spLocks noChangeArrowheads="1"/>
              </p:cNvSpPr>
              <p:nvPr/>
            </p:nvSpPr>
            <p:spPr bwMode="auto">
              <a:xfrm>
                <a:off x="2797" y="4026"/>
                <a:ext cx="396" cy="173"/>
              </a:xfrm>
              <a:prstGeom prst="rect">
                <a:avLst/>
              </a:prstGeom>
              <a:noFill/>
              <a:ln w="9525">
                <a:noFill/>
                <a:miter lim="800000"/>
                <a:headEnd/>
                <a:tailEnd/>
              </a:ln>
              <a:effectLst/>
            </p:spPr>
            <p:txBody>
              <a:bodyPr wrap="none">
                <a:spAutoFit/>
              </a:bodyPr>
              <a:lstStyle/>
              <a:p>
                <a:pPr>
                  <a:defRPr/>
                </a:pPr>
                <a:r>
                  <a:rPr lang="ru-RU" sz="1200" dirty="0">
                    <a:solidFill>
                      <a:srgbClr val="61679F"/>
                    </a:solidFill>
                    <a:effectLst>
                      <a:outerShdw blurRad="38100" dist="38100" dir="2700000" algn="tl">
                        <a:srgbClr val="C0C0C0"/>
                      </a:outerShdw>
                    </a:effectLst>
                  </a:rPr>
                  <a:t>Далее</a:t>
                </a:r>
              </a:p>
            </p:txBody>
          </p:sp>
        </p:grpSp>
        <p:sp>
          <p:nvSpPr>
            <p:cNvPr id="12" name="Управляющая кнопка: назад 11">
              <a:hlinkClick r:id="" action="ppaction://hlinkshowjump?jump=previousslide" highlightClick="1"/>
            </p:cNvPr>
            <p:cNvSpPr/>
            <p:nvPr/>
          </p:nvSpPr>
          <p:spPr>
            <a:xfrm>
              <a:off x="5357818" y="6432757"/>
              <a:ext cx="252000" cy="252000"/>
            </a:xfrm>
            <a:prstGeom prst="actionButtonBackPrevious">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solidFill>
                  <a:schemeClr val="tx1"/>
                </a:solidFill>
                <a:latin typeface="Arial" charset="0"/>
              </a:endParaRPr>
            </a:p>
          </p:txBody>
        </p:sp>
        <p:sp>
          <p:nvSpPr>
            <p:cNvPr id="13" name="TextBox 12">
              <a:hlinkClick r:id="" action="ppaction://hlinkshowjump?jump=previousslide"/>
            </p:cNvPr>
            <p:cNvSpPr txBox="1"/>
            <p:nvPr/>
          </p:nvSpPr>
          <p:spPr>
            <a:xfrm>
              <a:off x="5572130" y="6419851"/>
              <a:ext cx="623888" cy="277813"/>
            </a:xfrm>
            <a:prstGeom prst="rect">
              <a:avLst/>
            </a:prstGeom>
            <a:noFill/>
          </p:spPr>
          <p:txBody>
            <a:bodyPr wrap="none">
              <a:spAutoFit/>
            </a:bodyPr>
            <a:lstStyle/>
            <a:p>
              <a:pPr>
                <a:defRPr/>
              </a:pPr>
              <a:r>
                <a:rPr lang="ru-RU" sz="1200" dirty="0">
                  <a:solidFill>
                    <a:srgbClr val="61679F"/>
                  </a:solidFill>
                  <a:effectLst>
                    <a:outerShdw blurRad="38100" dist="38100" dir="2700000" algn="tl">
                      <a:srgbClr val="C0C0C0"/>
                    </a:outerShdw>
                  </a:effectLst>
                </a:rPr>
                <a:t>Назад</a:t>
              </a:r>
            </a:p>
          </p:txBody>
        </p:sp>
      </p:grpSp>
    </p:spTree>
  </p:cSld>
  <p:clrMapOvr>
    <a:masterClrMapping/>
  </p:clrMapOvr>
  <p:transition advClick="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Термины и определения">
    <p:spTree>
      <p:nvGrpSpPr>
        <p:cNvPr id="1" name=""/>
        <p:cNvGrpSpPr/>
        <p:nvPr/>
      </p:nvGrpSpPr>
      <p:grpSpPr>
        <a:xfrm>
          <a:off x="0" y="0"/>
          <a:ext cx="0" cy="0"/>
          <a:chOff x="0" y="0"/>
          <a:chExt cx="0" cy="0"/>
        </a:xfrm>
      </p:grpSpPr>
      <p:sp>
        <p:nvSpPr>
          <p:cNvPr id="6" name="Заголовок 1"/>
          <p:cNvSpPr>
            <a:spLocks noGrp="1"/>
          </p:cNvSpPr>
          <p:nvPr userDrawn="1">
            <p:ph type="title"/>
          </p:nvPr>
        </p:nvSpPr>
        <p:spPr>
          <a:xfrm>
            <a:off x="0" y="0"/>
            <a:ext cx="9144000" cy="692150"/>
          </a:xfrm>
          <a:solidFill>
            <a:schemeClr val="accent6">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ru-RU" dirty="0" smtClean="0">
                <a:solidFill>
                  <a:srgbClr val="000066"/>
                </a:solidFill>
              </a:rPr>
              <a:t>Термины и определения</a:t>
            </a:r>
            <a:endParaRPr lang="ru-RU" dirty="0">
              <a:solidFill>
                <a:srgbClr val="000066"/>
              </a:solidFill>
            </a:endParaRPr>
          </a:p>
        </p:txBody>
      </p:sp>
      <p:graphicFrame>
        <p:nvGraphicFramePr>
          <p:cNvPr id="7" name="Содержимое 3"/>
          <p:cNvGraphicFramePr>
            <a:graphicFrameLocks/>
          </p:cNvGraphicFramePr>
          <p:nvPr userDrawn="1"/>
        </p:nvGraphicFramePr>
        <p:xfrm>
          <a:off x="107141" y="763589"/>
          <a:ext cx="8929718" cy="3324399"/>
        </p:xfrm>
        <a:graphic>
          <a:graphicData uri="http://schemas.openxmlformats.org/drawingml/2006/table">
            <a:tbl>
              <a:tblPr firstRow="1" bandRow="1">
                <a:tableStyleId>{9DCAF9ED-07DC-4A11-8D7F-57B35C25682E}</a:tableStyleId>
              </a:tblPr>
              <a:tblGrid>
                <a:gridCol w="1906857"/>
                <a:gridCol w="7022861"/>
              </a:tblGrid>
              <a:tr h="135092">
                <a:tc>
                  <a:txBody>
                    <a:bodyPr/>
                    <a:lstStyle/>
                    <a:p>
                      <a:pPr algn="ctr"/>
                      <a:r>
                        <a:rPr lang="ru-RU" sz="2000" dirty="0" smtClean="0">
                          <a:latin typeface="Calibri" pitchFamily="34" charset="0"/>
                        </a:rPr>
                        <a:t>Термин</a:t>
                      </a:r>
                      <a:endParaRPr lang="ru-RU" sz="2000" b="1" dirty="0">
                        <a:solidFill>
                          <a:schemeClr val="tx1"/>
                        </a:solidFill>
                        <a:latin typeface="Calibri" pitchFamily="34" charset="0"/>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ru-RU" sz="2000" dirty="0" smtClean="0">
                          <a:latin typeface="Calibri" pitchFamily="34" charset="0"/>
                        </a:rPr>
                        <a:t>Определение</a:t>
                      </a:r>
                      <a:endParaRPr lang="ru-RU" sz="2000" b="1" dirty="0">
                        <a:solidFill>
                          <a:schemeClr val="tx1"/>
                        </a:solidFill>
                        <a:latin typeface="Calibri" pitchFamily="34" charset="0"/>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135092">
                <a:tc>
                  <a:txBody>
                    <a:bodyPr/>
                    <a:lstStyle/>
                    <a:p>
                      <a:endParaRPr lang="ru-RU" sz="2000" b="1" dirty="0">
                        <a:latin typeface="Calibri" pitchFamily="34" charset="0"/>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2000" b="1" dirty="0" smtClean="0">
                        <a:latin typeface="Calibri" pitchFamily="34" charset="0"/>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135092">
                <a:tc>
                  <a:txBody>
                    <a:bodyPr/>
                    <a:lstStyle/>
                    <a:p>
                      <a:endParaRPr lang="ru-RU" sz="2000" b="1" dirty="0">
                        <a:latin typeface="Calibri" pitchFamily="34" charset="0"/>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ru-RU" sz="2000" b="1" dirty="0">
                        <a:latin typeface="Calibri" pitchFamily="34" charset="0"/>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135092">
                <a:tc>
                  <a:txBody>
                    <a:bodyPr/>
                    <a:lstStyle/>
                    <a:p>
                      <a:endParaRPr lang="ru-RU" sz="2000" b="1" dirty="0">
                        <a:latin typeface="Calibri" pitchFamily="34" charset="0"/>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ru-RU" sz="2000" b="1" dirty="0">
                        <a:latin typeface="Calibri" pitchFamily="34" charset="0"/>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239009">
                <a:tc>
                  <a:txBody>
                    <a:bodyPr/>
                    <a:lstStyle/>
                    <a:p>
                      <a:endParaRPr lang="ru-RU" sz="2000" b="1" dirty="0">
                        <a:latin typeface="Calibri" pitchFamily="34" charset="0"/>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ru-RU" sz="2000" b="1" dirty="0">
                        <a:latin typeface="Calibri" pitchFamily="34" charset="0"/>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135092">
                <a:tc>
                  <a:txBody>
                    <a:bodyPr/>
                    <a:lstStyle/>
                    <a:p>
                      <a:endParaRPr lang="ru-RU" sz="2000" b="1" dirty="0">
                        <a:latin typeface="Calibri" pitchFamily="34" charset="0"/>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ru-RU" sz="2000" b="1" dirty="0">
                        <a:latin typeface="Calibri" pitchFamily="34" charset="0"/>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42926">
                <a:tc>
                  <a:txBody>
                    <a:bodyPr/>
                    <a:lstStyle/>
                    <a:p>
                      <a:endParaRPr lang="ru-RU" sz="2000" b="1" dirty="0">
                        <a:latin typeface="Calibri" pitchFamily="34" charset="0"/>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ru-RU" sz="2000" b="1" dirty="0">
                        <a:latin typeface="Calibri" pitchFamily="34" charset="0"/>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550761">
                <a:tc>
                  <a:txBody>
                    <a:bodyPr/>
                    <a:lstStyle/>
                    <a:p>
                      <a:endParaRPr lang="ru-RU" sz="2000" b="1" dirty="0">
                        <a:latin typeface="Calibri" pitchFamily="34" charset="0"/>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2000" b="1" i="0" kern="1200" dirty="0" smtClean="0">
                        <a:solidFill>
                          <a:schemeClr val="dk1"/>
                        </a:solidFill>
                        <a:latin typeface="Calibri" pitchFamily="34" charset="0"/>
                        <a:ea typeface="+mn-ea"/>
                        <a:cs typeface="+mn-cs"/>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grpSp>
        <p:nvGrpSpPr>
          <p:cNvPr id="8" name="Группа 7"/>
          <p:cNvGrpSpPr/>
          <p:nvPr userDrawn="1"/>
        </p:nvGrpSpPr>
        <p:grpSpPr>
          <a:xfrm>
            <a:off x="3000375" y="6215063"/>
            <a:ext cx="6143629" cy="571501"/>
            <a:chOff x="3000375" y="6215063"/>
            <a:chExt cx="6143629" cy="571501"/>
          </a:xfrm>
        </p:grpSpPr>
        <p:grpSp>
          <p:nvGrpSpPr>
            <p:cNvPr id="9" name="Group 40"/>
            <p:cNvGrpSpPr>
              <a:grpSpLocks/>
            </p:cNvGrpSpPr>
            <p:nvPr/>
          </p:nvGrpSpPr>
          <p:grpSpPr bwMode="auto">
            <a:xfrm>
              <a:off x="8072456" y="6330951"/>
              <a:ext cx="1071565" cy="455613"/>
              <a:chOff x="4972" y="3988"/>
              <a:chExt cx="675" cy="287"/>
            </a:xfrm>
          </p:grpSpPr>
          <p:sp>
            <p:nvSpPr>
              <p:cNvPr id="19" name="AutoShape 15">
                <a:hlinkClick r:id="" action="ppaction://hlinkshowjump?jump=lastslide" highlightClick="1"/>
              </p:cNvPr>
              <p:cNvSpPr>
                <a:spLocks noChangeArrowheads="1"/>
              </p:cNvSpPr>
              <p:nvPr/>
            </p:nvSpPr>
            <p:spPr bwMode="auto">
              <a:xfrm>
                <a:off x="4972" y="4052"/>
                <a:ext cx="159" cy="159"/>
              </a:xfrm>
              <a:prstGeom prst="actionButtonEnd">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p>
            </p:txBody>
          </p:sp>
          <p:sp>
            <p:nvSpPr>
              <p:cNvPr id="20" name="Text Box 16">
                <a:hlinkClick r:id="" action="ppaction://hlinkshowjump?jump=lastslide"/>
              </p:cNvPr>
              <p:cNvSpPr txBox="1">
                <a:spLocks noChangeArrowheads="1"/>
              </p:cNvSpPr>
              <p:nvPr/>
            </p:nvSpPr>
            <p:spPr bwMode="auto">
              <a:xfrm>
                <a:off x="5216" y="3988"/>
                <a:ext cx="431" cy="287"/>
              </a:xfrm>
              <a:prstGeom prst="rect">
                <a:avLst/>
              </a:prstGeom>
              <a:noFill/>
              <a:ln w="9525">
                <a:noFill/>
                <a:miter lim="800000"/>
                <a:headEnd/>
                <a:tailEnd/>
              </a:ln>
            </p:spPr>
            <p:txBody>
              <a:bodyPr wrap="none" anchor="ctr"/>
              <a:lstStyle/>
              <a:p>
                <a:pPr>
                  <a:defRPr/>
                </a:pPr>
                <a:r>
                  <a:rPr lang="ru-RU" sz="1200" smtClean="0">
                    <a:solidFill>
                      <a:srgbClr val="61679F"/>
                    </a:solidFill>
                    <a:effectLst>
                      <a:outerShdw blurRad="38100" dist="38100" dir="2700000" algn="tl">
                        <a:srgbClr val="C0C0C0"/>
                      </a:outerShdw>
                    </a:effectLst>
                  </a:rPr>
                  <a:t>Выход</a:t>
                </a:r>
                <a:endParaRPr lang="ru-RU" sz="1200">
                  <a:solidFill>
                    <a:srgbClr val="61679F"/>
                  </a:solidFill>
                  <a:effectLst>
                    <a:outerShdw blurRad="38100" dist="38100" dir="2700000" algn="tl">
                      <a:srgbClr val="C0C0C0"/>
                    </a:outerShdw>
                  </a:effectLst>
                </a:endParaRPr>
              </a:p>
            </p:txBody>
          </p:sp>
        </p:grpSp>
        <p:sp>
          <p:nvSpPr>
            <p:cNvPr id="10" name="Line 17"/>
            <p:cNvSpPr>
              <a:spLocks noChangeShapeType="1"/>
            </p:cNvSpPr>
            <p:nvPr/>
          </p:nvSpPr>
          <p:spPr bwMode="auto">
            <a:xfrm>
              <a:off x="3000375" y="6215063"/>
              <a:ext cx="6143625" cy="22225"/>
            </a:xfrm>
            <a:prstGeom prst="line">
              <a:avLst/>
            </a:prstGeom>
            <a:noFill/>
            <a:ln w="41275">
              <a:pattFill prst="wdUpDiag">
                <a:fgClr>
                  <a:srgbClr val="5A5A88"/>
                </a:fgClr>
                <a:bgClr>
                  <a:srgbClr val="8A8EB8"/>
                </a:bgClr>
              </a:pattFill>
              <a:round/>
              <a:headEnd/>
              <a:tailEnd/>
            </a:ln>
          </p:spPr>
          <p:txBody>
            <a:bodyPr/>
            <a:lstStyle/>
            <a:p>
              <a:endParaRPr lang="ru-RU"/>
            </a:p>
          </p:txBody>
        </p:sp>
        <p:grpSp>
          <p:nvGrpSpPr>
            <p:cNvPr id="11" name="Group 44"/>
            <p:cNvGrpSpPr>
              <a:grpSpLocks/>
            </p:cNvGrpSpPr>
            <p:nvPr/>
          </p:nvGrpSpPr>
          <p:grpSpPr bwMode="auto">
            <a:xfrm>
              <a:off x="6705639" y="6419057"/>
              <a:ext cx="1295403" cy="279401"/>
              <a:chOff x="4105" y="4036"/>
              <a:chExt cx="816" cy="176"/>
            </a:xfrm>
          </p:grpSpPr>
          <p:sp>
            <p:nvSpPr>
              <p:cNvPr id="17" name="AutoShape 13">
                <a:hlinkClick r:id="rId2" action="ppaction://hlinksldjump" highlightClick="1"/>
              </p:cNvPr>
              <p:cNvSpPr>
                <a:spLocks noChangeArrowheads="1"/>
              </p:cNvSpPr>
              <p:nvPr/>
            </p:nvSpPr>
            <p:spPr bwMode="auto">
              <a:xfrm>
                <a:off x="4105" y="4036"/>
                <a:ext cx="159" cy="159"/>
              </a:xfrm>
              <a:prstGeom prst="actionButtonBeginning">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p>
            </p:txBody>
          </p:sp>
          <p:sp>
            <p:nvSpPr>
              <p:cNvPr id="18" name="Text Box 20">
                <a:hlinkClick r:id="rId2" action="ppaction://hlinksldjump"/>
              </p:cNvPr>
              <p:cNvSpPr txBox="1">
                <a:spLocks noChangeArrowheads="1"/>
              </p:cNvSpPr>
              <p:nvPr/>
            </p:nvSpPr>
            <p:spPr bwMode="auto">
              <a:xfrm>
                <a:off x="4241" y="4039"/>
                <a:ext cx="680" cy="173"/>
              </a:xfrm>
              <a:prstGeom prst="rect">
                <a:avLst/>
              </a:prstGeom>
              <a:noFill/>
              <a:ln w="9525">
                <a:noFill/>
                <a:miter lim="800000"/>
                <a:headEnd/>
                <a:tailEnd/>
              </a:ln>
              <a:effectLst/>
            </p:spPr>
            <p:txBody>
              <a:bodyPr>
                <a:spAutoFit/>
              </a:bodyPr>
              <a:lstStyle/>
              <a:p>
                <a:pPr>
                  <a:spcBef>
                    <a:spcPct val="50000"/>
                  </a:spcBef>
                  <a:defRPr/>
                </a:pPr>
                <a:r>
                  <a:rPr lang="ru-RU" sz="1200">
                    <a:solidFill>
                      <a:srgbClr val="61679F"/>
                    </a:solidFill>
                    <a:effectLst>
                      <a:outerShdw blurRad="38100" dist="38100" dir="2700000" algn="tl">
                        <a:srgbClr val="C0C0C0"/>
                      </a:outerShdw>
                    </a:effectLst>
                  </a:rPr>
                  <a:t>Содержание</a:t>
                </a:r>
              </a:p>
            </p:txBody>
          </p:sp>
        </p:grpSp>
        <p:grpSp>
          <p:nvGrpSpPr>
            <p:cNvPr id="12" name="Group 47"/>
            <p:cNvGrpSpPr>
              <a:grpSpLocks/>
            </p:cNvGrpSpPr>
            <p:nvPr/>
          </p:nvGrpSpPr>
          <p:grpSpPr bwMode="auto">
            <a:xfrm>
              <a:off x="4357697" y="6421438"/>
              <a:ext cx="857252" cy="274638"/>
              <a:chOff x="2653" y="4026"/>
              <a:chExt cx="540" cy="173"/>
            </a:xfrm>
          </p:grpSpPr>
          <p:sp>
            <p:nvSpPr>
              <p:cNvPr id="15" name="AutoShape 48">
                <a:hlinkClick r:id="" action="ppaction://hlinkshowjump?jump=nextslide" highlightClick="1"/>
              </p:cNvPr>
              <p:cNvSpPr>
                <a:spLocks noChangeArrowheads="1"/>
              </p:cNvSpPr>
              <p:nvPr/>
            </p:nvSpPr>
            <p:spPr bwMode="auto">
              <a:xfrm>
                <a:off x="2653" y="4036"/>
                <a:ext cx="159" cy="159"/>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p>
            </p:txBody>
          </p:sp>
          <p:sp>
            <p:nvSpPr>
              <p:cNvPr id="16" name="Text Box 19">
                <a:hlinkClick r:id="" action="ppaction://hlinkshowjump?jump=nextslide"/>
              </p:cNvPr>
              <p:cNvSpPr txBox="1">
                <a:spLocks noChangeArrowheads="1"/>
              </p:cNvSpPr>
              <p:nvPr/>
            </p:nvSpPr>
            <p:spPr bwMode="auto">
              <a:xfrm>
                <a:off x="2797" y="4026"/>
                <a:ext cx="396" cy="173"/>
              </a:xfrm>
              <a:prstGeom prst="rect">
                <a:avLst/>
              </a:prstGeom>
              <a:noFill/>
              <a:ln w="9525">
                <a:noFill/>
                <a:miter lim="800000"/>
                <a:headEnd/>
                <a:tailEnd/>
              </a:ln>
              <a:effectLst/>
            </p:spPr>
            <p:txBody>
              <a:bodyPr wrap="none">
                <a:spAutoFit/>
              </a:bodyPr>
              <a:lstStyle/>
              <a:p>
                <a:pPr>
                  <a:defRPr/>
                </a:pPr>
                <a:r>
                  <a:rPr lang="ru-RU" sz="1200" dirty="0">
                    <a:solidFill>
                      <a:srgbClr val="61679F"/>
                    </a:solidFill>
                    <a:effectLst>
                      <a:outerShdw blurRad="38100" dist="38100" dir="2700000" algn="tl">
                        <a:srgbClr val="C0C0C0"/>
                      </a:outerShdw>
                    </a:effectLst>
                  </a:rPr>
                  <a:t>Далее</a:t>
                </a:r>
              </a:p>
            </p:txBody>
          </p:sp>
        </p:grpSp>
        <p:sp>
          <p:nvSpPr>
            <p:cNvPr id="13" name="Управляющая кнопка: назад 12">
              <a:hlinkClick r:id="" action="ppaction://hlinkshowjump?jump=previousslide" highlightClick="1"/>
            </p:cNvPr>
            <p:cNvSpPr/>
            <p:nvPr/>
          </p:nvSpPr>
          <p:spPr>
            <a:xfrm>
              <a:off x="5357818" y="6432757"/>
              <a:ext cx="252000" cy="252000"/>
            </a:xfrm>
            <a:prstGeom prst="actionButtonBackPrevious">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solidFill>
                  <a:schemeClr val="tx1"/>
                </a:solidFill>
                <a:latin typeface="Arial" charset="0"/>
              </a:endParaRPr>
            </a:p>
          </p:txBody>
        </p:sp>
        <p:sp>
          <p:nvSpPr>
            <p:cNvPr id="14" name="TextBox 13">
              <a:hlinkClick r:id="" action="ppaction://hlinkshowjump?jump=previousslide"/>
            </p:cNvPr>
            <p:cNvSpPr txBox="1"/>
            <p:nvPr/>
          </p:nvSpPr>
          <p:spPr>
            <a:xfrm>
              <a:off x="5572130" y="6419851"/>
              <a:ext cx="623888" cy="277813"/>
            </a:xfrm>
            <a:prstGeom prst="rect">
              <a:avLst/>
            </a:prstGeom>
            <a:noFill/>
          </p:spPr>
          <p:txBody>
            <a:bodyPr wrap="none">
              <a:spAutoFit/>
            </a:bodyPr>
            <a:lstStyle/>
            <a:p>
              <a:pPr>
                <a:defRPr/>
              </a:pPr>
              <a:r>
                <a:rPr lang="ru-RU" sz="1200" dirty="0">
                  <a:solidFill>
                    <a:srgbClr val="61679F"/>
                  </a:solidFill>
                  <a:effectLst>
                    <a:outerShdw blurRad="38100" dist="38100" dir="2700000" algn="tl">
                      <a:srgbClr val="C0C0C0"/>
                    </a:outerShdw>
                  </a:effectLst>
                </a:rPr>
                <a:t>Назад</a:t>
              </a:r>
            </a:p>
          </p:txBody>
        </p:sp>
      </p:grpSp>
    </p:spTree>
  </p:cSld>
  <p:clrMapOvr>
    <a:masterClrMapping/>
  </p:clrMapOvr>
  <p:transition advClick="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Конец работы">
    <p:spTree>
      <p:nvGrpSpPr>
        <p:cNvPr id="1" name=""/>
        <p:cNvGrpSpPr/>
        <p:nvPr/>
      </p:nvGrpSpPr>
      <p:grpSpPr>
        <a:xfrm>
          <a:off x="0" y="0"/>
          <a:ext cx="0" cy="0"/>
          <a:chOff x="0" y="0"/>
          <a:chExt cx="0" cy="0"/>
        </a:xfrm>
      </p:grpSpPr>
      <p:sp>
        <p:nvSpPr>
          <p:cNvPr id="6" name="Rectangle 2"/>
          <p:cNvSpPr>
            <a:spLocks noChangeArrowheads="1"/>
          </p:cNvSpPr>
          <p:nvPr userDrawn="1"/>
        </p:nvSpPr>
        <p:spPr bwMode="auto">
          <a:xfrm>
            <a:off x="1187450" y="836613"/>
            <a:ext cx="6769100" cy="2232025"/>
          </a:xfrm>
          <a:prstGeom prst="rect">
            <a:avLst/>
          </a:prstGeom>
          <a:solidFill>
            <a:schemeClr val="accent6">
              <a:lumMod val="40000"/>
              <a:lumOff val="60000"/>
            </a:schemeClr>
          </a:solidFill>
          <a:ln w="9525">
            <a:solidFill>
              <a:srgbClr val="000066"/>
            </a:solidFill>
            <a:miter lim="800000"/>
            <a:headEnd/>
            <a:tailEnd/>
          </a:ln>
        </p:spPr>
        <p:txBody>
          <a:bodyPr anchor="ctr"/>
          <a:lstStyle/>
          <a:p>
            <a:pPr algn="ctr">
              <a:defRPr/>
            </a:pPr>
            <a:r>
              <a:rPr lang="ru-RU" sz="2000" dirty="0">
                <a:solidFill>
                  <a:srgbClr val="000066"/>
                </a:solidFill>
                <a:latin typeface="Calibri" pitchFamily="34" charset="0"/>
              </a:rPr>
              <a:t>Конец работы.</a:t>
            </a:r>
            <a:br>
              <a:rPr lang="ru-RU" sz="2000" dirty="0">
                <a:solidFill>
                  <a:srgbClr val="000066"/>
                </a:solidFill>
                <a:latin typeface="Calibri" pitchFamily="34" charset="0"/>
              </a:rPr>
            </a:br>
            <a:r>
              <a:rPr lang="ru-RU" sz="2000" dirty="0">
                <a:solidFill>
                  <a:srgbClr val="000066"/>
                </a:solidFill>
                <a:latin typeface="Calibri" pitchFamily="34" charset="0"/>
              </a:rPr>
              <a:t>Вы действительно хотите закончить работу с информационным учебным материалом </a:t>
            </a:r>
            <a:r>
              <a:rPr lang="ru-RU" sz="2000">
                <a:solidFill>
                  <a:srgbClr val="000066"/>
                </a:solidFill>
                <a:latin typeface="Calibri" pitchFamily="34" charset="0"/>
              </a:rPr>
              <a:t>темы </a:t>
            </a:r>
            <a:r>
              <a:rPr lang="en-US" sz="2000" smtClean="0">
                <a:solidFill>
                  <a:srgbClr val="000066"/>
                </a:solidFill>
                <a:latin typeface="Calibri" pitchFamily="34" charset="0"/>
              </a:rPr>
              <a:t/>
            </a:r>
            <a:br>
              <a:rPr lang="en-US" sz="2000" smtClean="0">
                <a:solidFill>
                  <a:srgbClr val="000066"/>
                </a:solidFill>
                <a:latin typeface="Calibri" pitchFamily="34" charset="0"/>
              </a:rPr>
            </a:br>
            <a:r>
              <a:rPr lang="ru-RU" sz="2000" smtClean="0">
                <a:solidFill>
                  <a:srgbClr val="000066"/>
                </a:solidFill>
                <a:latin typeface="Calibri" pitchFamily="34" charset="0"/>
              </a:rPr>
              <a:t>«</a:t>
            </a:r>
            <a:r>
              <a:rPr lang="ru-RU" sz="2000" b="1" smtClean="0">
                <a:solidFill>
                  <a:srgbClr val="000066"/>
                </a:solidFill>
                <a:latin typeface="Calibri" pitchFamily="34" charset="0"/>
              </a:rPr>
              <a:t>Методы исследования органов дыхания</a:t>
            </a:r>
            <a:r>
              <a:rPr lang="ru-RU" sz="2000" smtClean="0">
                <a:solidFill>
                  <a:srgbClr val="000066"/>
                </a:solidFill>
                <a:latin typeface="Calibri" pitchFamily="34" charset="0"/>
              </a:rPr>
              <a:t>»?</a:t>
            </a:r>
            <a:endParaRPr lang="ru-RU" sz="2000" dirty="0">
              <a:solidFill>
                <a:srgbClr val="000066"/>
              </a:solidFill>
              <a:latin typeface="Calibri" pitchFamily="34" charset="0"/>
            </a:endParaRPr>
          </a:p>
        </p:txBody>
      </p:sp>
      <p:sp>
        <p:nvSpPr>
          <p:cNvPr id="7" name="AutoShape 6">
            <a:hlinkClick r:id="" action="ppaction://hlinkshowjump?jump=endshow" highlightClick="1"/>
          </p:cNvPr>
          <p:cNvSpPr>
            <a:spLocks noChangeArrowheads="1"/>
          </p:cNvSpPr>
          <p:nvPr userDrawn="1"/>
        </p:nvSpPr>
        <p:spPr bwMode="auto">
          <a:xfrm>
            <a:off x="3119447" y="3368675"/>
            <a:ext cx="1152525" cy="287338"/>
          </a:xfrm>
          <a:prstGeom prst="actionButtonBlank">
            <a:avLst/>
          </a:prstGeom>
          <a:solidFill>
            <a:schemeClr val="accent6">
              <a:lumMod val="40000"/>
              <a:lumOff val="60000"/>
            </a:schemeClr>
          </a:solidFill>
          <a:ln w="9525">
            <a:solidFill>
              <a:srgbClr val="000066"/>
            </a:solidFill>
            <a:miter lim="800000"/>
            <a:headEnd/>
            <a:tailEnd/>
          </a:ln>
        </p:spPr>
        <p:txBody>
          <a:bodyPr wrap="none" anchor="ctr"/>
          <a:lstStyle/>
          <a:p>
            <a:pPr algn="ctr">
              <a:defRPr/>
            </a:pPr>
            <a:r>
              <a:rPr lang="ru-RU" sz="2000" dirty="0">
                <a:solidFill>
                  <a:srgbClr val="000066"/>
                </a:solidFill>
                <a:latin typeface="Calibri" pitchFamily="34" charset="0"/>
              </a:rPr>
              <a:t>Да</a:t>
            </a:r>
          </a:p>
        </p:txBody>
      </p:sp>
      <p:sp>
        <p:nvSpPr>
          <p:cNvPr id="8" name="AutoShape 7">
            <a:hlinkClick r:id="" action="ppaction://hlinkshowjump?jump=lastslideviewed" highlightClick="1"/>
          </p:cNvPr>
          <p:cNvSpPr>
            <a:spLocks noChangeArrowheads="1"/>
          </p:cNvSpPr>
          <p:nvPr userDrawn="1"/>
        </p:nvSpPr>
        <p:spPr bwMode="auto">
          <a:xfrm>
            <a:off x="4919672" y="3368675"/>
            <a:ext cx="1081088" cy="288925"/>
          </a:xfrm>
          <a:prstGeom prst="actionButtonBlank">
            <a:avLst/>
          </a:prstGeom>
          <a:solidFill>
            <a:schemeClr val="accent6">
              <a:lumMod val="40000"/>
              <a:lumOff val="60000"/>
            </a:schemeClr>
          </a:solidFill>
          <a:ln w="9525">
            <a:solidFill>
              <a:srgbClr val="000066"/>
            </a:solidFill>
            <a:miter lim="800000"/>
            <a:headEnd/>
            <a:tailEnd/>
          </a:ln>
        </p:spPr>
        <p:txBody>
          <a:bodyPr wrap="none" anchor="ctr"/>
          <a:lstStyle/>
          <a:p>
            <a:pPr algn="ctr">
              <a:defRPr/>
            </a:pPr>
            <a:r>
              <a:rPr lang="ru-RU" sz="2000" dirty="0">
                <a:solidFill>
                  <a:srgbClr val="000066"/>
                </a:solidFill>
                <a:latin typeface="Calibri" pitchFamily="34" charset="0"/>
              </a:rPr>
              <a:t>Нет</a:t>
            </a:r>
          </a:p>
        </p:txBody>
      </p:sp>
    </p:spTree>
  </p:cSld>
  <p:clrMapOvr>
    <a:masterClrMapping/>
  </p:clrMapOvr>
  <p:transition advClick="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lvl1pPr marL="0" indent="0">
              <a:buFont typeface="Arial" pitchFamily="34" charset="0"/>
              <a:buNone/>
              <a:defRPr>
                <a:latin typeface="Calibri" pitchFamily="34" charset="0"/>
              </a:defRPr>
            </a:lvl1pPr>
            <a:lvl2pPr marL="0" indent="0">
              <a:buFont typeface="Arial" pitchFamily="34" charset="0"/>
              <a:buNone/>
              <a:defRPr>
                <a:latin typeface="Calibri" pitchFamily="34" charset="0"/>
              </a:defRPr>
            </a:lvl2pPr>
            <a:lvl3pPr marL="0" indent="0">
              <a:buNone/>
              <a:defRPr>
                <a:latin typeface="Calibri" pitchFamily="34" charset="0"/>
              </a:defRPr>
            </a:lvl3pPr>
            <a:lvl4pPr marL="0" indent="0">
              <a:buNone/>
              <a:defRPr>
                <a:latin typeface="Calibri" pitchFamily="34" charset="0"/>
              </a:defRPr>
            </a:lvl4pPr>
            <a:lvl5pPr marL="0" indent="0">
              <a:buNone/>
              <a:defRPr>
                <a:latin typeface="Calibri" pitchFamily="34" charset="0"/>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11FD3751-F1B8-4850-967B-0437E49DBCB3}" type="slidenum">
              <a:rPr lang="ru-RU"/>
              <a:pPr>
                <a:defRPr/>
              </a:pPr>
              <a:t>‹#›</a:t>
            </a:fld>
            <a:endParaRPr lang="ru-RU"/>
          </a:p>
        </p:txBody>
      </p:sp>
      <p:grpSp>
        <p:nvGrpSpPr>
          <p:cNvPr id="7" name="Группа 6"/>
          <p:cNvGrpSpPr/>
          <p:nvPr userDrawn="1"/>
        </p:nvGrpSpPr>
        <p:grpSpPr>
          <a:xfrm>
            <a:off x="3000375" y="6215063"/>
            <a:ext cx="6143629" cy="571501"/>
            <a:chOff x="3000375" y="6215063"/>
            <a:chExt cx="6143629" cy="571501"/>
          </a:xfrm>
        </p:grpSpPr>
        <p:grpSp>
          <p:nvGrpSpPr>
            <p:cNvPr id="8" name="Group 40"/>
            <p:cNvGrpSpPr>
              <a:grpSpLocks/>
            </p:cNvGrpSpPr>
            <p:nvPr/>
          </p:nvGrpSpPr>
          <p:grpSpPr bwMode="auto">
            <a:xfrm>
              <a:off x="8072456" y="6330951"/>
              <a:ext cx="1071565" cy="455613"/>
              <a:chOff x="4972" y="3988"/>
              <a:chExt cx="675" cy="287"/>
            </a:xfrm>
          </p:grpSpPr>
          <p:sp>
            <p:nvSpPr>
              <p:cNvPr id="18" name="AutoShape 15">
                <a:hlinkClick r:id="" action="ppaction://hlinkshowjump?jump=lastslide" highlightClick="1"/>
              </p:cNvPr>
              <p:cNvSpPr>
                <a:spLocks noChangeArrowheads="1"/>
              </p:cNvSpPr>
              <p:nvPr/>
            </p:nvSpPr>
            <p:spPr bwMode="auto">
              <a:xfrm>
                <a:off x="4972" y="4052"/>
                <a:ext cx="159" cy="159"/>
              </a:xfrm>
              <a:prstGeom prst="actionButtonEnd">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p>
            </p:txBody>
          </p:sp>
          <p:sp>
            <p:nvSpPr>
              <p:cNvPr id="19" name="Text Box 16">
                <a:hlinkClick r:id="" action="ppaction://hlinkshowjump?jump=lastslide"/>
              </p:cNvPr>
              <p:cNvSpPr txBox="1">
                <a:spLocks noChangeArrowheads="1"/>
              </p:cNvSpPr>
              <p:nvPr/>
            </p:nvSpPr>
            <p:spPr bwMode="auto">
              <a:xfrm>
                <a:off x="5216" y="3988"/>
                <a:ext cx="431" cy="287"/>
              </a:xfrm>
              <a:prstGeom prst="rect">
                <a:avLst/>
              </a:prstGeom>
              <a:noFill/>
              <a:ln w="9525">
                <a:noFill/>
                <a:miter lim="800000"/>
                <a:headEnd/>
                <a:tailEnd/>
              </a:ln>
            </p:spPr>
            <p:txBody>
              <a:bodyPr wrap="none" anchor="ctr"/>
              <a:lstStyle/>
              <a:p>
                <a:pPr>
                  <a:defRPr/>
                </a:pPr>
                <a:r>
                  <a:rPr lang="ru-RU" sz="1200" smtClean="0">
                    <a:solidFill>
                      <a:srgbClr val="61679F"/>
                    </a:solidFill>
                    <a:effectLst>
                      <a:outerShdw blurRad="38100" dist="38100" dir="2700000" algn="tl">
                        <a:srgbClr val="C0C0C0"/>
                      </a:outerShdw>
                    </a:effectLst>
                  </a:rPr>
                  <a:t>Выход</a:t>
                </a:r>
                <a:endParaRPr lang="ru-RU" sz="1200">
                  <a:solidFill>
                    <a:srgbClr val="61679F"/>
                  </a:solidFill>
                  <a:effectLst>
                    <a:outerShdw blurRad="38100" dist="38100" dir="2700000" algn="tl">
                      <a:srgbClr val="C0C0C0"/>
                    </a:outerShdw>
                  </a:effectLst>
                </a:endParaRPr>
              </a:p>
            </p:txBody>
          </p:sp>
        </p:grpSp>
        <p:sp>
          <p:nvSpPr>
            <p:cNvPr id="9" name="Line 17"/>
            <p:cNvSpPr>
              <a:spLocks noChangeShapeType="1"/>
            </p:cNvSpPr>
            <p:nvPr/>
          </p:nvSpPr>
          <p:spPr bwMode="auto">
            <a:xfrm>
              <a:off x="3000375" y="6215063"/>
              <a:ext cx="6143625" cy="22225"/>
            </a:xfrm>
            <a:prstGeom prst="line">
              <a:avLst/>
            </a:prstGeom>
            <a:noFill/>
            <a:ln w="41275">
              <a:pattFill prst="wdUpDiag">
                <a:fgClr>
                  <a:srgbClr val="5A5A88"/>
                </a:fgClr>
                <a:bgClr>
                  <a:srgbClr val="8A8EB8"/>
                </a:bgClr>
              </a:pattFill>
              <a:round/>
              <a:headEnd/>
              <a:tailEnd/>
            </a:ln>
          </p:spPr>
          <p:txBody>
            <a:bodyPr/>
            <a:lstStyle/>
            <a:p>
              <a:endParaRPr lang="ru-RU"/>
            </a:p>
          </p:txBody>
        </p:sp>
        <p:grpSp>
          <p:nvGrpSpPr>
            <p:cNvPr id="10" name="Group 44"/>
            <p:cNvGrpSpPr>
              <a:grpSpLocks/>
            </p:cNvGrpSpPr>
            <p:nvPr/>
          </p:nvGrpSpPr>
          <p:grpSpPr bwMode="auto">
            <a:xfrm>
              <a:off x="6705639" y="6419057"/>
              <a:ext cx="1295403" cy="279401"/>
              <a:chOff x="4105" y="4036"/>
              <a:chExt cx="816" cy="176"/>
            </a:xfrm>
          </p:grpSpPr>
          <p:sp>
            <p:nvSpPr>
              <p:cNvPr id="16" name="AutoShape 13">
                <a:hlinkClick r:id="rId2" action="ppaction://hlinksldjump" highlightClick="1"/>
              </p:cNvPr>
              <p:cNvSpPr>
                <a:spLocks noChangeArrowheads="1"/>
              </p:cNvSpPr>
              <p:nvPr/>
            </p:nvSpPr>
            <p:spPr bwMode="auto">
              <a:xfrm>
                <a:off x="4105" y="4036"/>
                <a:ext cx="159" cy="159"/>
              </a:xfrm>
              <a:prstGeom prst="actionButtonBeginning">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p>
            </p:txBody>
          </p:sp>
          <p:sp>
            <p:nvSpPr>
              <p:cNvPr id="17" name="Text Box 20">
                <a:hlinkClick r:id="rId2" action="ppaction://hlinksldjump"/>
              </p:cNvPr>
              <p:cNvSpPr txBox="1">
                <a:spLocks noChangeArrowheads="1"/>
              </p:cNvSpPr>
              <p:nvPr/>
            </p:nvSpPr>
            <p:spPr bwMode="auto">
              <a:xfrm>
                <a:off x="4241" y="4039"/>
                <a:ext cx="680" cy="173"/>
              </a:xfrm>
              <a:prstGeom prst="rect">
                <a:avLst/>
              </a:prstGeom>
              <a:noFill/>
              <a:ln w="9525">
                <a:noFill/>
                <a:miter lim="800000"/>
                <a:headEnd/>
                <a:tailEnd/>
              </a:ln>
              <a:effectLst/>
            </p:spPr>
            <p:txBody>
              <a:bodyPr>
                <a:spAutoFit/>
              </a:bodyPr>
              <a:lstStyle/>
              <a:p>
                <a:pPr>
                  <a:spcBef>
                    <a:spcPct val="50000"/>
                  </a:spcBef>
                  <a:defRPr/>
                </a:pPr>
                <a:r>
                  <a:rPr lang="ru-RU" sz="1200">
                    <a:solidFill>
                      <a:srgbClr val="61679F"/>
                    </a:solidFill>
                    <a:effectLst>
                      <a:outerShdw blurRad="38100" dist="38100" dir="2700000" algn="tl">
                        <a:srgbClr val="C0C0C0"/>
                      </a:outerShdw>
                    </a:effectLst>
                  </a:rPr>
                  <a:t>Содержание</a:t>
                </a:r>
              </a:p>
            </p:txBody>
          </p:sp>
        </p:grpSp>
        <p:grpSp>
          <p:nvGrpSpPr>
            <p:cNvPr id="11" name="Group 47"/>
            <p:cNvGrpSpPr>
              <a:grpSpLocks/>
            </p:cNvGrpSpPr>
            <p:nvPr/>
          </p:nvGrpSpPr>
          <p:grpSpPr bwMode="auto">
            <a:xfrm>
              <a:off x="4357697" y="6421438"/>
              <a:ext cx="857252" cy="274638"/>
              <a:chOff x="2653" y="4026"/>
              <a:chExt cx="540" cy="173"/>
            </a:xfrm>
          </p:grpSpPr>
          <p:sp>
            <p:nvSpPr>
              <p:cNvPr id="14" name="AutoShape 48">
                <a:hlinkClick r:id="" action="ppaction://hlinkshowjump?jump=nextslide" highlightClick="1"/>
              </p:cNvPr>
              <p:cNvSpPr>
                <a:spLocks noChangeArrowheads="1"/>
              </p:cNvSpPr>
              <p:nvPr/>
            </p:nvSpPr>
            <p:spPr bwMode="auto">
              <a:xfrm>
                <a:off x="2653" y="4036"/>
                <a:ext cx="159" cy="159"/>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p>
            </p:txBody>
          </p:sp>
          <p:sp>
            <p:nvSpPr>
              <p:cNvPr id="15" name="Text Box 19">
                <a:hlinkClick r:id="" action="ppaction://hlinkshowjump?jump=nextslide"/>
              </p:cNvPr>
              <p:cNvSpPr txBox="1">
                <a:spLocks noChangeArrowheads="1"/>
              </p:cNvSpPr>
              <p:nvPr/>
            </p:nvSpPr>
            <p:spPr bwMode="auto">
              <a:xfrm>
                <a:off x="2797" y="4026"/>
                <a:ext cx="396" cy="173"/>
              </a:xfrm>
              <a:prstGeom prst="rect">
                <a:avLst/>
              </a:prstGeom>
              <a:noFill/>
              <a:ln w="9525">
                <a:noFill/>
                <a:miter lim="800000"/>
                <a:headEnd/>
                <a:tailEnd/>
              </a:ln>
              <a:effectLst/>
            </p:spPr>
            <p:txBody>
              <a:bodyPr wrap="none">
                <a:spAutoFit/>
              </a:bodyPr>
              <a:lstStyle/>
              <a:p>
                <a:pPr>
                  <a:defRPr/>
                </a:pPr>
                <a:r>
                  <a:rPr lang="ru-RU" sz="1200" dirty="0">
                    <a:solidFill>
                      <a:srgbClr val="61679F"/>
                    </a:solidFill>
                    <a:effectLst>
                      <a:outerShdw blurRad="38100" dist="38100" dir="2700000" algn="tl">
                        <a:srgbClr val="C0C0C0"/>
                      </a:outerShdw>
                    </a:effectLst>
                  </a:rPr>
                  <a:t>Далее</a:t>
                </a:r>
              </a:p>
            </p:txBody>
          </p:sp>
        </p:grpSp>
        <p:sp>
          <p:nvSpPr>
            <p:cNvPr id="12" name="Управляющая кнопка: назад 11">
              <a:hlinkClick r:id="" action="ppaction://hlinkshowjump?jump=previousslide" highlightClick="1"/>
            </p:cNvPr>
            <p:cNvSpPr/>
            <p:nvPr/>
          </p:nvSpPr>
          <p:spPr>
            <a:xfrm>
              <a:off x="5357818" y="6432757"/>
              <a:ext cx="252000" cy="252000"/>
            </a:xfrm>
            <a:prstGeom prst="actionButtonBackPrevious">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solidFill>
                  <a:schemeClr val="tx1"/>
                </a:solidFill>
                <a:latin typeface="Arial" charset="0"/>
              </a:endParaRPr>
            </a:p>
          </p:txBody>
        </p:sp>
        <p:sp>
          <p:nvSpPr>
            <p:cNvPr id="13" name="TextBox 12">
              <a:hlinkClick r:id="" action="ppaction://hlinkshowjump?jump=previousslide"/>
            </p:cNvPr>
            <p:cNvSpPr txBox="1"/>
            <p:nvPr/>
          </p:nvSpPr>
          <p:spPr>
            <a:xfrm>
              <a:off x="5572130" y="6419851"/>
              <a:ext cx="623888" cy="277813"/>
            </a:xfrm>
            <a:prstGeom prst="rect">
              <a:avLst/>
            </a:prstGeom>
            <a:noFill/>
          </p:spPr>
          <p:txBody>
            <a:bodyPr wrap="none">
              <a:spAutoFit/>
            </a:bodyPr>
            <a:lstStyle/>
            <a:p>
              <a:pPr>
                <a:defRPr/>
              </a:pPr>
              <a:r>
                <a:rPr lang="ru-RU" sz="1200" dirty="0">
                  <a:solidFill>
                    <a:srgbClr val="61679F"/>
                  </a:solidFill>
                  <a:effectLst>
                    <a:outerShdw blurRad="38100" dist="38100" dir="2700000" algn="tl">
                      <a:srgbClr val="C0C0C0"/>
                    </a:outerShdw>
                  </a:effectLst>
                </a:rPr>
                <a:t>Назад</a:t>
              </a:r>
            </a:p>
          </p:txBody>
        </p:sp>
      </p:grpSp>
    </p:spTree>
  </p:cSld>
  <p:clrMapOvr>
    <a:masterClrMapping/>
  </p:clrMapOvr>
  <p:transition advClick="0">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Tree>
  </p:cSld>
  <p:clrMapOvr>
    <a:masterClrMapping/>
  </p:clrMapOvr>
  <p:transition advClick="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446F3E88-CB76-41DE-8DA5-FBB6258FB905}" type="slidenum">
              <a:rPr lang="ru-RU"/>
              <a:pPr>
                <a:defRPr/>
              </a:pPr>
              <a:t>‹#›</a:t>
            </a:fld>
            <a:endParaRPr lang="ru-RU"/>
          </a:p>
        </p:txBody>
      </p:sp>
    </p:spTree>
  </p:cSld>
  <p:clrMapOvr>
    <a:masterClrMapping/>
  </p:clrMapOvr>
  <p:transition advClick="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68313" y="981075"/>
            <a:ext cx="4038600" cy="4679950"/>
          </a:xfrm>
        </p:spPr>
        <p:txBody>
          <a:bodyPr/>
          <a:lstStyle>
            <a:lvl1pPr marL="0" indent="0">
              <a:buFont typeface="Arial" pitchFamily="34" charset="0"/>
              <a:buNone/>
              <a:defRPr sz="2000">
                <a:latin typeface="Calibri" pitchFamily="34" charset="0"/>
              </a:defRPr>
            </a:lvl1pPr>
            <a:lvl2pPr marL="0" indent="0">
              <a:buFont typeface="Arial" pitchFamily="34" charset="0"/>
              <a:buNone/>
              <a:defRPr sz="2000">
                <a:latin typeface="Calibri" pitchFamily="34" charset="0"/>
              </a:defRPr>
            </a:lvl2pPr>
            <a:lvl3pPr marL="0" indent="0">
              <a:buNone/>
              <a:defRPr sz="2000">
                <a:latin typeface="Calibri" pitchFamily="34" charset="0"/>
              </a:defRPr>
            </a:lvl3pPr>
            <a:lvl4pPr marL="0" indent="0">
              <a:buNone/>
              <a:defRPr sz="2000">
                <a:latin typeface="Calibri" pitchFamily="34" charset="0"/>
              </a:defRPr>
            </a:lvl4pPr>
            <a:lvl5pPr marL="0" indent="0">
              <a:buNone/>
              <a:defRPr sz="2000">
                <a:latin typeface="Calibri" pitchFamily="34" charset="0"/>
              </a:defRPr>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59313" y="981075"/>
            <a:ext cx="4038600" cy="4679950"/>
          </a:xfrm>
        </p:spPr>
        <p:txBody>
          <a:bodyPr/>
          <a:lstStyle>
            <a:lvl1pPr marL="0" indent="0">
              <a:buFont typeface="Arial" pitchFamily="34" charset="0"/>
              <a:buNone/>
              <a:defRPr sz="2000">
                <a:latin typeface="Calibri" pitchFamily="34" charset="0"/>
              </a:defRPr>
            </a:lvl1pPr>
            <a:lvl2pPr marL="0" indent="0">
              <a:buFont typeface="Arial" pitchFamily="34" charset="0"/>
              <a:buNone/>
              <a:defRPr sz="2000">
                <a:latin typeface="Calibri" pitchFamily="34" charset="0"/>
              </a:defRPr>
            </a:lvl2pPr>
            <a:lvl3pPr marL="0" indent="0">
              <a:buNone/>
              <a:defRPr sz="2000">
                <a:latin typeface="Calibri" pitchFamily="34" charset="0"/>
              </a:defRPr>
            </a:lvl3pPr>
            <a:lvl4pPr marL="0" indent="0">
              <a:buNone/>
              <a:defRPr sz="2000">
                <a:latin typeface="Calibri" pitchFamily="34" charset="0"/>
              </a:defRPr>
            </a:lvl4pPr>
            <a:lvl5pPr marL="0" indent="0">
              <a:buNone/>
              <a:defRPr sz="2000">
                <a:latin typeface="Calibri" pitchFamily="34" charset="0"/>
              </a:defRPr>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7D2E33CD-A6F9-4C14-B94B-66B2A92E0A62}" type="slidenum">
              <a:rPr lang="ru-RU"/>
              <a:pPr>
                <a:defRPr/>
              </a:pPr>
              <a:t>‹#›</a:t>
            </a:fld>
            <a:endParaRPr lang="ru-RU"/>
          </a:p>
        </p:txBody>
      </p:sp>
      <p:grpSp>
        <p:nvGrpSpPr>
          <p:cNvPr id="8" name="Группа 7"/>
          <p:cNvGrpSpPr/>
          <p:nvPr userDrawn="1"/>
        </p:nvGrpSpPr>
        <p:grpSpPr>
          <a:xfrm>
            <a:off x="3000375" y="6215063"/>
            <a:ext cx="6143629" cy="571501"/>
            <a:chOff x="3000375" y="6215063"/>
            <a:chExt cx="6143629" cy="571501"/>
          </a:xfrm>
        </p:grpSpPr>
        <p:grpSp>
          <p:nvGrpSpPr>
            <p:cNvPr id="9" name="Group 40"/>
            <p:cNvGrpSpPr>
              <a:grpSpLocks/>
            </p:cNvGrpSpPr>
            <p:nvPr/>
          </p:nvGrpSpPr>
          <p:grpSpPr bwMode="auto">
            <a:xfrm>
              <a:off x="8072456" y="6330951"/>
              <a:ext cx="1071565" cy="455613"/>
              <a:chOff x="4972" y="3988"/>
              <a:chExt cx="675" cy="287"/>
            </a:xfrm>
          </p:grpSpPr>
          <p:sp>
            <p:nvSpPr>
              <p:cNvPr id="19" name="AutoShape 15">
                <a:hlinkClick r:id="" action="ppaction://hlinkshowjump?jump=lastslide" highlightClick="1"/>
              </p:cNvPr>
              <p:cNvSpPr>
                <a:spLocks noChangeArrowheads="1"/>
              </p:cNvSpPr>
              <p:nvPr/>
            </p:nvSpPr>
            <p:spPr bwMode="auto">
              <a:xfrm>
                <a:off x="4972" y="4052"/>
                <a:ext cx="159" cy="159"/>
              </a:xfrm>
              <a:prstGeom prst="actionButtonEnd">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p>
            </p:txBody>
          </p:sp>
          <p:sp>
            <p:nvSpPr>
              <p:cNvPr id="20" name="Text Box 16">
                <a:hlinkClick r:id="" action="ppaction://hlinkshowjump?jump=lastslide"/>
              </p:cNvPr>
              <p:cNvSpPr txBox="1">
                <a:spLocks noChangeArrowheads="1"/>
              </p:cNvSpPr>
              <p:nvPr/>
            </p:nvSpPr>
            <p:spPr bwMode="auto">
              <a:xfrm>
                <a:off x="5216" y="3988"/>
                <a:ext cx="431" cy="287"/>
              </a:xfrm>
              <a:prstGeom prst="rect">
                <a:avLst/>
              </a:prstGeom>
              <a:noFill/>
              <a:ln w="9525">
                <a:noFill/>
                <a:miter lim="800000"/>
                <a:headEnd/>
                <a:tailEnd/>
              </a:ln>
            </p:spPr>
            <p:txBody>
              <a:bodyPr wrap="none" anchor="ctr"/>
              <a:lstStyle/>
              <a:p>
                <a:pPr>
                  <a:defRPr/>
                </a:pPr>
                <a:r>
                  <a:rPr lang="ru-RU" sz="1200" smtClean="0">
                    <a:solidFill>
                      <a:srgbClr val="61679F"/>
                    </a:solidFill>
                    <a:effectLst>
                      <a:outerShdw blurRad="38100" dist="38100" dir="2700000" algn="tl">
                        <a:srgbClr val="C0C0C0"/>
                      </a:outerShdw>
                    </a:effectLst>
                  </a:rPr>
                  <a:t>Выход</a:t>
                </a:r>
                <a:endParaRPr lang="ru-RU" sz="1200">
                  <a:solidFill>
                    <a:srgbClr val="61679F"/>
                  </a:solidFill>
                  <a:effectLst>
                    <a:outerShdw blurRad="38100" dist="38100" dir="2700000" algn="tl">
                      <a:srgbClr val="C0C0C0"/>
                    </a:outerShdw>
                  </a:effectLst>
                </a:endParaRPr>
              </a:p>
            </p:txBody>
          </p:sp>
        </p:grpSp>
        <p:sp>
          <p:nvSpPr>
            <p:cNvPr id="10" name="Line 17"/>
            <p:cNvSpPr>
              <a:spLocks noChangeShapeType="1"/>
            </p:cNvSpPr>
            <p:nvPr/>
          </p:nvSpPr>
          <p:spPr bwMode="auto">
            <a:xfrm>
              <a:off x="3000375" y="6215063"/>
              <a:ext cx="6143625" cy="22225"/>
            </a:xfrm>
            <a:prstGeom prst="line">
              <a:avLst/>
            </a:prstGeom>
            <a:noFill/>
            <a:ln w="41275">
              <a:pattFill prst="wdUpDiag">
                <a:fgClr>
                  <a:srgbClr val="5A5A88"/>
                </a:fgClr>
                <a:bgClr>
                  <a:srgbClr val="8A8EB8"/>
                </a:bgClr>
              </a:pattFill>
              <a:round/>
              <a:headEnd/>
              <a:tailEnd/>
            </a:ln>
          </p:spPr>
          <p:txBody>
            <a:bodyPr/>
            <a:lstStyle/>
            <a:p>
              <a:endParaRPr lang="ru-RU"/>
            </a:p>
          </p:txBody>
        </p:sp>
        <p:grpSp>
          <p:nvGrpSpPr>
            <p:cNvPr id="11" name="Group 44"/>
            <p:cNvGrpSpPr>
              <a:grpSpLocks/>
            </p:cNvGrpSpPr>
            <p:nvPr/>
          </p:nvGrpSpPr>
          <p:grpSpPr bwMode="auto">
            <a:xfrm>
              <a:off x="6705639" y="6419057"/>
              <a:ext cx="1295403" cy="279401"/>
              <a:chOff x="4105" y="4036"/>
              <a:chExt cx="816" cy="176"/>
            </a:xfrm>
          </p:grpSpPr>
          <p:sp>
            <p:nvSpPr>
              <p:cNvPr id="17" name="AutoShape 13">
                <a:hlinkClick r:id="rId2" action="ppaction://hlinksldjump" highlightClick="1"/>
              </p:cNvPr>
              <p:cNvSpPr>
                <a:spLocks noChangeArrowheads="1"/>
              </p:cNvSpPr>
              <p:nvPr/>
            </p:nvSpPr>
            <p:spPr bwMode="auto">
              <a:xfrm>
                <a:off x="4105" y="4036"/>
                <a:ext cx="159" cy="159"/>
              </a:xfrm>
              <a:prstGeom prst="actionButtonBeginning">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p>
            </p:txBody>
          </p:sp>
          <p:sp>
            <p:nvSpPr>
              <p:cNvPr id="18" name="Text Box 20">
                <a:hlinkClick r:id="rId2" action="ppaction://hlinksldjump"/>
              </p:cNvPr>
              <p:cNvSpPr txBox="1">
                <a:spLocks noChangeArrowheads="1"/>
              </p:cNvSpPr>
              <p:nvPr/>
            </p:nvSpPr>
            <p:spPr bwMode="auto">
              <a:xfrm>
                <a:off x="4241" y="4039"/>
                <a:ext cx="680" cy="173"/>
              </a:xfrm>
              <a:prstGeom prst="rect">
                <a:avLst/>
              </a:prstGeom>
              <a:noFill/>
              <a:ln w="9525">
                <a:noFill/>
                <a:miter lim="800000"/>
                <a:headEnd/>
                <a:tailEnd/>
              </a:ln>
              <a:effectLst/>
            </p:spPr>
            <p:txBody>
              <a:bodyPr>
                <a:spAutoFit/>
              </a:bodyPr>
              <a:lstStyle/>
              <a:p>
                <a:pPr>
                  <a:spcBef>
                    <a:spcPct val="50000"/>
                  </a:spcBef>
                  <a:defRPr/>
                </a:pPr>
                <a:r>
                  <a:rPr lang="ru-RU" sz="1200">
                    <a:solidFill>
                      <a:srgbClr val="61679F"/>
                    </a:solidFill>
                    <a:effectLst>
                      <a:outerShdw blurRad="38100" dist="38100" dir="2700000" algn="tl">
                        <a:srgbClr val="C0C0C0"/>
                      </a:outerShdw>
                    </a:effectLst>
                  </a:rPr>
                  <a:t>Содержание</a:t>
                </a:r>
              </a:p>
            </p:txBody>
          </p:sp>
        </p:grpSp>
        <p:grpSp>
          <p:nvGrpSpPr>
            <p:cNvPr id="12" name="Group 47"/>
            <p:cNvGrpSpPr>
              <a:grpSpLocks/>
            </p:cNvGrpSpPr>
            <p:nvPr/>
          </p:nvGrpSpPr>
          <p:grpSpPr bwMode="auto">
            <a:xfrm>
              <a:off x="4357697" y="6421438"/>
              <a:ext cx="857252" cy="274638"/>
              <a:chOff x="2653" y="4026"/>
              <a:chExt cx="540" cy="173"/>
            </a:xfrm>
          </p:grpSpPr>
          <p:sp>
            <p:nvSpPr>
              <p:cNvPr id="15" name="AutoShape 48">
                <a:hlinkClick r:id="" action="ppaction://hlinkshowjump?jump=nextslide" highlightClick="1"/>
              </p:cNvPr>
              <p:cNvSpPr>
                <a:spLocks noChangeArrowheads="1"/>
              </p:cNvSpPr>
              <p:nvPr/>
            </p:nvSpPr>
            <p:spPr bwMode="auto">
              <a:xfrm>
                <a:off x="2653" y="4036"/>
                <a:ext cx="159" cy="159"/>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p>
            </p:txBody>
          </p:sp>
          <p:sp>
            <p:nvSpPr>
              <p:cNvPr id="16" name="Text Box 19">
                <a:hlinkClick r:id="" action="ppaction://hlinkshowjump?jump=nextslide"/>
              </p:cNvPr>
              <p:cNvSpPr txBox="1">
                <a:spLocks noChangeArrowheads="1"/>
              </p:cNvSpPr>
              <p:nvPr/>
            </p:nvSpPr>
            <p:spPr bwMode="auto">
              <a:xfrm>
                <a:off x="2797" y="4026"/>
                <a:ext cx="396" cy="173"/>
              </a:xfrm>
              <a:prstGeom prst="rect">
                <a:avLst/>
              </a:prstGeom>
              <a:noFill/>
              <a:ln w="9525">
                <a:noFill/>
                <a:miter lim="800000"/>
                <a:headEnd/>
                <a:tailEnd/>
              </a:ln>
              <a:effectLst/>
            </p:spPr>
            <p:txBody>
              <a:bodyPr wrap="none">
                <a:spAutoFit/>
              </a:bodyPr>
              <a:lstStyle/>
              <a:p>
                <a:pPr>
                  <a:defRPr/>
                </a:pPr>
                <a:r>
                  <a:rPr lang="ru-RU" sz="1200" dirty="0">
                    <a:solidFill>
                      <a:srgbClr val="61679F"/>
                    </a:solidFill>
                    <a:effectLst>
                      <a:outerShdw blurRad="38100" dist="38100" dir="2700000" algn="tl">
                        <a:srgbClr val="C0C0C0"/>
                      </a:outerShdw>
                    </a:effectLst>
                  </a:rPr>
                  <a:t>Далее</a:t>
                </a:r>
              </a:p>
            </p:txBody>
          </p:sp>
        </p:grpSp>
        <p:sp>
          <p:nvSpPr>
            <p:cNvPr id="13" name="Управляющая кнопка: назад 12">
              <a:hlinkClick r:id="" action="ppaction://hlinkshowjump?jump=previousslide" highlightClick="1"/>
            </p:cNvPr>
            <p:cNvSpPr/>
            <p:nvPr/>
          </p:nvSpPr>
          <p:spPr>
            <a:xfrm>
              <a:off x="5357818" y="6432757"/>
              <a:ext cx="252000" cy="252000"/>
            </a:xfrm>
            <a:prstGeom prst="actionButtonBackPrevious">
              <a:avLst/>
            </a:prstGeom>
            <a:gradFill rotWithShape="1">
              <a:gsLst>
                <a:gs pos="0">
                  <a:srgbClr val="8488C4"/>
                </a:gs>
                <a:gs pos="53000">
                  <a:srgbClr val="D4DEFF"/>
                </a:gs>
                <a:gs pos="83000">
                  <a:srgbClr val="D4DEFF"/>
                </a:gs>
                <a:gs pos="100000">
                  <a:srgbClr val="96AB94"/>
                </a:gs>
              </a:gsLst>
              <a:lin ang="0" scaled="1"/>
            </a:gradFill>
            <a:ln w="9525">
              <a:solidFill>
                <a:schemeClr val="accent2">
                  <a:lumMod val="60000"/>
                  <a:lumOff val="40000"/>
                </a:schemeClr>
              </a:solidFill>
              <a:miter lim="800000"/>
              <a:headEnd/>
              <a:tailEnd/>
            </a:ln>
          </p:spPr>
          <p:txBody>
            <a:bodyPr wrap="none" anchor="ctr"/>
            <a:lstStyle/>
            <a:p>
              <a:pPr>
                <a:defRPr/>
              </a:pPr>
              <a:endParaRPr lang="ru-RU">
                <a:solidFill>
                  <a:schemeClr val="tx1"/>
                </a:solidFill>
                <a:latin typeface="Arial" charset="0"/>
              </a:endParaRPr>
            </a:p>
          </p:txBody>
        </p:sp>
        <p:sp>
          <p:nvSpPr>
            <p:cNvPr id="14" name="TextBox 13">
              <a:hlinkClick r:id="" action="ppaction://hlinkshowjump?jump=previousslide"/>
            </p:cNvPr>
            <p:cNvSpPr txBox="1"/>
            <p:nvPr/>
          </p:nvSpPr>
          <p:spPr>
            <a:xfrm>
              <a:off x="5572130" y="6419851"/>
              <a:ext cx="623888" cy="277813"/>
            </a:xfrm>
            <a:prstGeom prst="rect">
              <a:avLst/>
            </a:prstGeom>
            <a:noFill/>
          </p:spPr>
          <p:txBody>
            <a:bodyPr wrap="none">
              <a:spAutoFit/>
            </a:bodyPr>
            <a:lstStyle/>
            <a:p>
              <a:pPr>
                <a:defRPr/>
              </a:pPr>
              <a:r>
                <a:rPr lang="ru-RU" sz="1200" dirty="0">
                  <a:solidFill>
                    <a:srgbClr val="61679F"/>
                  </a:solidFill>
                  <a:effectLst>
                    <a:outerShdw blurRad="38100" dist="38100" dir="2700000" algn="tl">
                      <a:srgbClr val="C0C0C0"/>
                    </a:outerShdw>
                  </a:effectLst>
                </a:rPr>
                <a:t>Назад</a:t>
              </a:r>
            </a:p>
          </p:txBody>
        </p:sp>
      </p:grpSp>
    </p:spTree>
  </p:cSld>
  <p:clrMapOvr>
    <a:masterClrMapping/>
  </p:clrMapOvr>
  <p:transition advClick="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DF18B9C7-EAA3-4C11-AAC6-D832ECA22AB1}" type="slidenum">
              <a:rPr lang="ru-RU"/>
              <a:pPr>
                <a:defRPr/>
              </a:pPr>
              <a:t>‹#›</a:t>
            </a:fld>
            <a:endParaRPr lang="ru-RU"/>
          </a:p>
        </p:txBody>
      </p:sp>
    </p:spTree>
  </p:cSld>
  <p:clrMapOvr>
    <a:masterClrMapping/>
  </p:clrMapOvr>
  <p:transition advClick="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CF5B1221-9749-4569-BC68-01F46AE4E8E3}" type="slidenum">
              <a:rPr lang="ru-RU"/>
              <a:pPr>
                <a:defRPr/>
              </a:pPr>
              <a:t>‹#›</a:t>
            </a:fld>
            <a:endParaRPr lang="ru-RU"/>
          </a:p>
        </p:txBody>
      </p:sp>
    </p:spTree>
  </p:cSld>
  <p:clrMapOvr>
    <a:masterClrMapping/>
  </p:clrMapOvr>
  <p:transition advClick="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CB610856-AF79-42A2-818B-784DAEDC8818}" type="slidenum">
              <a:rPr lang="ru-RU"/>
              <a:pPr>
                <a:defRPr/>
              </a:pPr>
              <a:t>‹#›</a:t>
            </a:fld>
            <a:endParaRPr lang="ru-RU"/>
          </a:p>
        </p:txBody>
      </p:sp>
    </p:spTree>
  </p:cSld>
  <p:clrMapOvr>
    <a:masterClrMapping/>
  </p:clrMapOvr>
  <p:transition advClick="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DF1C54A0-3783-4035-A6C4-D00F11115CC1}" type="slidenum">
              <a:rPr lang="ru-RU"/>
              <a:pPr>
                <a:defRPr/>
              </a:pPr>
              <a:t>‹#›</a:t>
            </a:fld>
            <a:endParaRPr lang="ru-RU"/>
          </a:p>
        </p:txBody>
      </p:sp>
    </p:spTree>
  </p:cSld>
  <p:clrMapOvr>
    <a:masterClrMapping/>
  </p:clrMapOvr>
  <p:transition advClick="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4FD50B4-AE60-432D-9734-E71E363FBEDA}" type="slidenum">
              <a:rPr lang="ru-RU"/>
              <a:pPr>
                <a:defRPr/>
              </a:pPr>
              <a:t>‹#›</a:t>
            </a:fld>
            <a:endParaRPr lang="ru-RU"/>
          </a:p>
        </p:txBody>
      </p:sp>
    </p:spTree>
  </p:cSld>
  <p:clrMapOvr>
    <a:masterClrMapping/>
  </p:clrMapOvr>
  <p:transition advClick="0">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0" y="0"/>
            <a:ext cx="9144000" cy="692150"/>
          </a:xfrm>
          <a:prstGeom prst="rect">
            <a:avLst/>
          </a:prstGeom>
          <a:solidFill>
            <a:schemeClr val="accent6">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051" name="Rectangle 3"/>
          <p:cNvSpPr>
            <a:spLocks noGrp="1" noChangeArrowheads="1"/>
          </p:cNvSpPr>
          <p:nvPr>
            <p:ph type="body" idx="1"/>
          </p:nvPr>
        </p:nvSpPr>
        <p:spPr bwMode="auto">
          <a:xfrm>
            <a:off x="468313" y="981075"/>
            <a:ext cx="8229600" cy="4679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D7AD7B11-BA38-484B-B379-1CF17CAABB6B}"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9" r:id="rId14"/>
    <p:sldLayoutId id="2147483790" r:id="rId15"/>
    <p:sldLayoutId id="2147483791" r:id="rId16"/>
    <p:sldLayoutId id="2147483794" r:id="rId17"/>
    <p:sldLayoutId id="2147483792" r:id="rId18"/>
    <p:sldLayoutId id="2147483793" r:id="rId19"/>
    <p:sldLayoutId id="2147483788" r:id="rId20"/>
  </p:sldLayoutIdLst>
  <p:transition advClick="0">
    <p:fade/>
  </p:transition>
  <p:timing>
    <p:tnLst>
      <p:par>
        <p:cTn id="1" dur="indefinite" restart="never" nodeType="tmRoot"/>
      </p:par>
    </p:tnLst>
  </p:timing>
  <p:txStyles>
    <p:titleStyle>
      <a:lvl1pPr algn="ctr" rtl="0" eaLnBrk="1" fontAlgn="base" hangingPunct="1">
        <a:spcBef>
          <a:spcPct val="0"/>
        </a:spcBef>
        <a:spcAft>
          <a:spcPct val="0"/>
        </a:spcAft>
        <a:defRPr lang="ru-RU" sz="2400" b="1" smtClean="0">
          <a:solidFill>
            <a:srgbClr val="000066"/>
          </a:solidFill>
          <a:latin typeface="Calibri" pitchFamily="34" charset="0"/>
          <a:ea typeface="+mj-ea"/>
          <a:cs typeface="+mj-cs"/>
        </a:defRPr>
      </a:lvl1pPr>
      <a:lvl2pPr algn="ctr" rtl="0" eaLnBrk="0" fontAlgn="base" hangingPunct="0">
        <a:spcBef>
          <a:spcPct val="0"/>
        </a:spcBef>
        <a:spcAft>
          <a:spcPct val="0"/>
        </a:spcAft>
        <a:defRPr sz="2400" b="1">
          <a:solidFill>
            <a:schemeClr val="tx2"/>
          </a:solidFill>
          <a:latin typeface="Arial" charset="0"/>
        </a:defRPr>
      </a:lvl2pPr>
      <a:lvl3pPr algn="ctr" rtl="0" eaLnBrk="0" fontAlgn="base" hangingPunct="0">
        <a:spcBef>
          <a:spcPct val="0"/>
        </a:spcBef>
        <a:spcAft>
          <a:spcPct val="0"/>
        </a:spcAft>
        <a:defRPr sz="2400" b="1">
          <a:solidFill>
            <a:schemeClr val="tx2"/>
          </a:solidFill>
          <a:latin typeface="Arial" charset="0"/>
        </a:defRPr>
      </a:lvl3pPr>
      <a:lvl4pPr algn="ctr" rtl="0" eaLnBrk="0" fontAlgn="base" hangingPunct="0">
        <a:spcBef>
          <a:spcPct val="0"/>
        </a:spcBef>
        <a:spcAft>
          <a:spcPct val="0"/>
        </a:spcAft>
        <a:defRPr sz="2400" b="1">
          <a:solidFill>
            <a:schemeClr val="tx2"/>
          </a:solidFill>
          <a:latin typeface="Arial" charset="0"/>
        </a:defRPr>
      </a:lvl4pPr>
      <a:lvl5pPr algn="ctr" rtl="0" eaLnBrk="0" fontAlgn="base" hangingPunct="0">
        <a:spcBef>
          <a:spcPct val="0"/>
        </a:spcBef>
        <a:spcAft>
          <a:spcPct val="0"/>
        </a:spcAft>
        <a:defRPr sz="2400" b="1">
          <a:solidFill>
            <a:schemeClr val="tx2"/>
          </a:solidFill>
          <a:latin typeface="Arial" charset="0"/>
        </a:defRPr>
      </a:lvl5pPr>
      <a:lvl6pPr marL="457200" algn="ctr" rtl="0" fontAlgn="base">
        <a:spcBef>
          <a:spcPct val="0"/>
        </a:spcBef>
        <a:spcAft>
          <a:spcPct val="0"/>
        </a:spcAft>
        <a:defRPr sz="2400" b="1">
          <a:solidFill>
            <a:schemeClr val="tx2"/>
          </a:solidFill>
          <a:latin typeface="Arial" charset="0"/>
        </a:defRPr>
      </a:lvl6pPr>
      <a:lvl7pPr marL="914400" algn="ctr" rtl="0" fontAlgn="base">
        <a:spcBef>
          <a:spcPct val="0"/>
        </a:spcBef>
        <a:spcAft>
          <a:spcPct val="0"/>
        </a:spcAft>
        <a:defRPr sz="2400" b="1">
          <a:solidFill>
            <a:schemeClr val="tx2"/>
          </a:solidFill>
          <a:latin typeface="Arial" charset="0"/>
        </a:defRPr>
      </a:lvl7pPr>
      <a:lvl8pPr marL="1371600" algn="ctr" rtl="0" fontAlgn="base">
        <a:spcBef>
          <a:spcPct val="0"/>
        </a:spcBef>
        <a:spcAft>
          <a:spcPct val="0"/>
        </a:spcAft>
        <a:defRPr sz="2400" b="1">
          <a:solidFill>
            <a:schemeClr val="tx2"/>
          </a:solidFill>
          <a:latin typeface="Arial" charset="0"/>
        </a:defRPr>
      </a:lvl8pPr>
      <a:lvl9pPr marL="1828800" algn="ctr" rtl="0" fontAlgn="base">
        <a:spcBef>
          <a:spcPct val="0"/>
        </a:spcBef>
        <a:spcAft>
          <a:spcPct val="0"/>
        </a:spcAft>
        <a:defRPr sz="2400" b="1">
          <a:solidFill>
            <a:schemeClr val="tx2"/>
          </a:solidFill>
          <a:latin typeface="Arial" charset="0"/>
        </a:defRPr>
      </a:lvl9pPr>
    </p:titleStyle>
    <p:bodyStyle>
      <a:lvl1pPr marL="0" indent="0" algn="l" rtl="0" eaLnBrk="0" fontAlgn="base" hangingPunct="0">
        <a:spcBef>
          <a:spcPct val="20000"/>
        </a:spcBef>
        <a:spcAft>
          <a:spcPct val="0"/>
        </a:spcAft>
        <a:buNone/>
        <a:defRPr sz="2000" b="1">
          <a:solidFill>
            <a:schemeClr val="tx1"/>
          </a:solidFill>
          <a:latin typeface="Calibri" pitchFamily="34" charset="0"/>
          <a:ea typeface="+mn-ea"/>
          <a:cs typeface="+mn-cs"/>
        </a:defRPr>
      </a:lvl1pPr>
      <a:lvl2pPr marL="0" indent="0" algn="l" rtl="0" eaLnBrk="0" fontAlgn="base" hangingPunct="0">
        <a:spcBef>
          <a:spcPct val="20000"/>
        </a:spcBef>
        <a:spcAft>
          <a:spcPct val="0"/>
        </a:spcAft>
        <a:buFont typeface="Wingdings" pitchFamily="2" charset="2"/>
        <a:buNone/>
        <a:defRPr sz="2000" b="1">
          <a:solidFill>
            <a:schemeClr val="tx1"/>
          </a:solidFill>
          <a:latin typeface="Calibri" pitchFamily="34" charset="0"/>
        </a:defRPr>
      </a:lvl2pPr>
      <a:lvl3pPr marL="1143000" indent="-228600" algn="l" rtl="0" eaLnBrk="0" fontAlgn="base" hangingPunct="0">
        <a:spcBef>
          <a:spcPct val="20000"/>
        </a:spcBef>
        <a:spcAft>
          <a:spcPct val="0"/>
        </a:spcAft>
        <a:buChar char="•"/>
        <a:defRPr sz="20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har char="»"/>
        <a:defRPr sz="2000" b="1">
          <a:solidFill>
            <a:schemeClr val="tx1"/>
          </a:solidFill>
          <a:latin typeface="+mn-lt"/>
        </a:defRPr>
      </a:lvl5pPr>
      <a:lvl6pPr marL="2514600" indent="-228600" algn="l" rtl="0" fontAlgn="base">
        <a:spcBef>
          <a:spcPct val="20000"/>
        </a:spcBef>
        <a:spcAft>
          <a:spcPct val="0"/>
        </a:spcAft>
        <a:defRPr sz="2000" b="1">
          <a:solidFill>
            <a:schemeClr val="tx1"/>
          </a:solidFill>
          <a:latin typeface="+mn-lt"/>
        </a:defRPr>
      </a:lvl6pPr>
      <a:lvl7pPr marL="2971800" indent="-228600" algn="l" rtl="0" fontAlgn="base">
        <a:spcBef>
          <a:spcPct val="20000"/>
        </a:spcBef>
        <a:spcAft>
          <a:spcPct val="0"/>
        </a:spcAft>
        <a:defRPr sz="2000" b="1">
          <a:solidFill>
            <a:schemeClr val="tx1"/>
          </a:solidFill>
          <a:latin typeface="+mn-lt"/>
        </a:defRPr>
      </a:lvl7pPr>
      <a:lvl8pPr marL="3429000" indent="-228600" algn="l" rtl="0" fontAlgn="base">
        <a:spcBef>
          <a:spcPct val="20000"/>
        </a:spcBef>
        <a:spcAft>
          <a:spcPct val="0"/>
        </a:spcAft>
        <a:defRPr sz="2000" b="1">
          <a:solidFill>
            <a:schemeClr val="tx1"/>
          </a:solidFill>
          <a:latin typeface="+mn-lt"/>
        </a:defRPr>
      </a:lvl8pPr>
      <a:lvl9pPr marL="3886200" indent="-228600" algn="l" rtl="0" fontAlgn="base">
        <a:spcBef>
          <a:spcPct val="20000"/>
        </a:spcBef>
        <a:spcAft>
          <a:spcPct val="0"/>
        </a:spcAft>
        <a:defRPr sz="2000" b="1">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slide" Target="slide11.xml"/><Relationship Id="rId13" Type="http://schemas.openxmlformats.org/officeDocument/2006/relationships/slide" Target="slide34.xml"/><Relationship Id="rId3" Type="http://schemas.openxmlformats.org/officeDocument/2006/relationships/slide" Target="slide4.xml"/><Relationship Id="rId7" Type="http://schemas.openxmlformats.org/officeDocument/2006/relationships/slide" Target="slide10.xml"/><Relationship Id="rId12" Type="http://schemas.openxmlformats.org/officeDocument/2006/relationships/slide" Target="slide31.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9.xml"/><Relationship Id="rId11" Type="http://schemas.openxmlformats.org/officeDocument/2006/relationships/slide" Target="slide14.xml"/><Relationship Id="rId5" Type="http://schemas.openxmlformats.org/officeDocument/2006/relationships/slide" Target="slide6.xml"/><Relationship Id="rId10" Type="http://schemas.openxmlformats.org/officeDocument/2006/relationships/slide" Target="slide13.xml"/><Relationship Id="rId4" Type="http://schemas.openxmlformats.org/officeDocument/2006/relationships/slide" Target="slide5.xml"/><Relationship Id="rId9" Type="http://schemas.openxmlformats.org/officeDocument/2006/relationships/slide" Target="slide12.xml"/><Relationship Id="rId14" Type="http://schemas.openxmlformats.org/officeDocument/2006/relationships/slide" Target="slide3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control" Target="../activeX/activeX2.xml"/><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slideLayout" Target="../slideLayouts/slideLayout13.xml"/><Relationship Id="rId5" Type="http://schemas.openxmlformats.org/officeDocument/2006/relationships/control" Target="../activeX/activeX4.xml"/><Relationship Id="rId4" Type="http://schemas.openxmlformats.org/officeDocument/2006/relationships/control" Target="../activeX/activeX3.xml"/></Relationships>
</file>

<file path=ppt/slides/_rels/slide27.xml.rels><?xml version="1.0" encoding="UTF-8" standalone="yes"?>
<Relationships xmlns="http://schemas.openxmlformats.org/package/2006/relationships"><Relationship Id="rId3" Type="http://schemas.openxmlformats.org/officeDocument/2006/relationships/control" Target="../activeX/activeX6.xml"/><Relationship Id="rId2" Type="http://schemas.openxmlformats.org/officeDocument/2006/relationships/control" Target="../activeX/activeX5.xml"/><Relationship Id="rId1" Type="http://schemas.openxmlformats.org/officeDocument/2006/relationships/vmlDrawing" Target="../drawings/vmlDrawing2.vml"/><Relationship Id="rId6" Type="http://schemas.openxmlformats.org/officeDocument/2006/relationships/slideLayout" Target="../slideLayouts/slideLayout13.xml"/><Relationship Id="rId5" Type="http://schemas.openxmlformats.org/officeDocument/2006/relationships/control" Target="../activeX/activeX8.xml"/><Relationship Id="rId4" Type="http://schemas.openxmlformats.org/officeDocument/2006/relationships/control" Target="../activeX/activeX7.xml"/></Relationships>
</file>

<file path=ppt/slides/_rels/slide28.xml.rels><?xml version="1.0" encoding="UTF-8" standalone="yes"?>
<Relationships xmlns="http://schemas.openxmlformats.org/package/2006/relationships"><Relationship Id="rId3" Type="http://schemas.openxmlformats.org/officeDocument/2006/relationships/control" Target="../activeX/activeX10.xml"/><Relationship Id="rId2" Type="http://schemas.openxmlformats.org/officeDocument/2006/relationships/control" Target="../activeX/activeX9.xml"/><Relationship Id="rId1" Type="http://schemas.openxmlformats.org/officeDocument/2006/relationships/vmlDrawing" Target="../drawings/vmlDrawing3.vml"/><Relationship Id="rId6" Type="http://schemas.openxmlformats.org/officeDocument/2006/relationships/slideLayout" Target="../slideLayouts/slideLayout13.xml"/><Relationship Id="rId5" Type="http://schemas.openxmlformats.org/officeDocument/2006/relationships/control" Target="../activeX/activeX12.xml"/><Relationship Id="rId4" Type="http://schemas.openxmlformats.org/officeDocument/2006/relationships/control" Target="../activeX/activeX11.xml"/></Relationships>
</file>

<file path=ppt/slides/_rels/slide29.xml.rels><?xml version="1.0" encoding="UTF-8" standalone="yes"?>
<Relationships xmlns="http://schemas.openxmlformats.org/package/2006/relationships"><Relationship Id="rId3" Type="http://schemas.openxmlformats.org/officeDocument/2006/relationships/control" Target="../activeX/activeX14.xml"/><Relationship Id="rId2" Type="http://schemas.openxmlformats.org/officeDocument/2006/relationships/control" Target="../activeX/activeX13.xml"/><Relationship Id="rId1" Type="http://schemas.openxmlformats.org/officeDocument/2006/relationships/vmlDrawing" Target="../drawings/vmlDrawing4.vml"/><Relationship Id="rId6" Type="http://schemas.openxmlformats.org/officeDocument/2006/relationships/slideLayout" Target="../slideLayouts/slideLayout13.xml"/><Relationship Id="rId5" Type="http://schemas.openxmlformats.org/officeDocument/2006/relationships/control" Target="../activeX/activeX16.xml"/><Relationship Id="rId4" Type="http://schemas.openxmlformats.org/officeDocument/2006/relationships/control" Target="../activeX/activeX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webmd.com/a-to-z-guides/what-is-hypothermia"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одзаголовок 15"/>
          <p:cNvSpPr>
            <a:spLocks noGrp="1"/>
          </p:cNvSpPr>
          <p:nvPr>
            <p:ph type="subTitle" idx="1"/>
          </p:nvPr>
        </p:nvSpPr>
        <p:spPr/>
        <p:txBody>
          <a:bodyPr/>
          <a:lstStyle/>
          <a:p>
            <a:r>
              <a:rPr sz="2000" smtClean="0"/>
              <a:t>Дисциплина «Иностранный язык»</a:t>
            </a:r>
            <a:endParaRPr sz="2000" dirty="0"/>
          </a:p>
        </p:txBody>
      </p:sp>
      <p:sp>
        <p:nvSpPr>
          <p:cNvPr id="4099" name="Text Box 4"/>
          <p:cNvSpPr txBox="1">
            <a:spLocks noChangeArrowheads="1"/>
          </p:cNvSpPr>
          <p:nvPr/>
        </p:nvSpPr>
        <p:spPr bwMode="auto">
          <a:xfrm>
            <a:off x="1143000" y="6056335"/>
            <a:ext cx="6048375" cy="648512"/>
          </a:xfrm>
          <a:prstGeom prst="rect">
            <a:avLst/>
          </a:prstGeom>
          <a:noFill/>
          <a:ln w="9525">
            <a:noFill/>
            <a:miter lim="800000"/>
            <a:headEnd/>
            <a:tailEnd/>
          </a:ln>
        </p:spPr>
        <p:txBody>
          <a:bodyPr lIns="90000" tIns="46800" rIns="90000" bIns="46800">
            <a:spAutoFit/>
          </a:bodyPr>
          <a:lstStyle/>
          <a:p>
            <a:pPr algn="ctr"/>
            <a:endParaRPr lang="ru-RU" sz="1600" b="1" dirty="0">
              <a:solidFill>
                <a:srgbClr val="5C2E00"/>
              </a:solidFill>
              <a:latin typeface="Calibri" pitchFamily="34" charset="0"/>
            </a:endParaRPr>
          </a:p>
          <a:p>
            <a:r>
              <a:rPr lang="ru-RU" sz="2000" b="1" dirty="0">
                <a:solidFill>
                  <a:srgbClr val="5C2E00"/>
                </a:solidFill>
                <a:latin typeface="Calibri" pitchFamily="34" charset="0"/>
              </a:rPr>
              <a:t>Составитель: </a:t>
            </a:r>
            <a:r>
              <a:rPr lang="ru-RU" sz="2000" b="1" dirty="0" smtClean="0">
                <a:solidFill>
                  <a:srgbClr val="5C2E00"/>
                </a:solidFill>
                <a:latin typeface="Calibri" pitchFamily="34" charset="0"/>
              </a:rPr>
              <a:t>Валиуллина Г.Ф.</a:t>
            </a:r>
            <a:r>
              <a:rPr lang="ru-RU" sz="2000" b="1" i="1" dirty="0" smtClean="0">
                <a:solidFill>
                  <a:srgbClr val="5C2E00"/>
                </a:solidFill>
                <a:latin typeface="Calibri" pitchFamily="34" charset="0"/>
              </a:rPr>
              <a:t>, </a:t>
            </a:r>
            <a:r>
              <a:rPr lang="ru-RU" sz="2000" b="1" i="1" dirty="0">
                <a:solidFill>
                  <a:srgbClr val="5C2E00"/>
                </a:solidFill>
                <a:latin typeface="Calibri" pitchFamily="34" charset="0"/>
              </a:rPr>
              <a:t>преподаватель КМК.</a:t>
            </a:r>
          </a:p>
        </p:txBody>
      </p:sp>
      <p:sp>
        <p:nvSpPr>
          <p:cNvPr id="4100" name="Line 5"/>
          <p:cNvSpPr>
            <a:spLocks noChangeShapeType="1"/>
          </p:cNvSpPr>
          <p:nvPr/>
        </p:nvSpPr>
        <p:spPr bwMode="auto">
          <a:xfrm>
            <a:off x="0" y="5589588"/>
            <a:ext cx="9144000" cy="0"/>
          </a:xfrm>
          <a:prstGeom prst="line">
            <a:avLst/>
          </a:prstGeom>
          <a:noFill/>
          <a:ln w="101600">
            <a:pattFill prst="plaid">
              <a:fgClr>
                <a:srgbClr val="A00413"/>
              </a:fgClr>
              <a:bgClr>
                <a:srgbClr val="645F5C"/>
              </a:bgClr>
            </a:pattFill>
            <a:round/>
            <a:headEnd/>
            <a:tailEnd/>
          </a:ln>
        </p:spPr>
        <p:txBody>
          <a:bodyPr/>
          <a:lstStyle/>
          <a:p>
            <a:endParaRPr lang="ru-RU" dirty="0"/>
          </a:p>
        </p:txBody>
      </p:sp>
      <p:sp>
        <p:nvSpPr>
          <p:cNvPr id="4101" name="Rectangle 8"/>
          <p:cNvSpPr>
            <a:spLocks noChangeArrowheads="1"/>
          </p:cNvSpPr>
          <p:nvPr/>
        </p:nvSpPr>
        <p:spPr bwMode="auto">
          <a:xfrm>
            <a:off x="754089" y="2214554"/>
            <a:ext cx="7604125" cy="1943100"/>
          </a:xfrm>
          <a:prstGeom prst="rect">
            <a:avLst/>
          </a:prstGeom>
          <a:noFill/>
          <a:ln w="9525">
            <a:noFill/>
            <a:miter lim="800000"/>
            <a:headEnd/>
            <a:tailEnd/>
          </a:ln>
        </p:spPr>
        <p:txBody>
          <a:bodyPr anchor="ctr"/>
          <a:lstStyle/>
          <a:p>
            <a:pPr marL="0" lvl="1" algn="ctr"/>
            <a:r>
              <a:rPr lang="ru-RU" sz="2400" b="1" dirty="0">
                <a:solidFill>
                  <a:srgbClr val="000066"/>
                </a:solidFill>
                <a:latin typeface="Calibri" pitchFamily="34" charset="0"/>
              </a:rPr>
              <a:t/>
            </a:r>
            <a:br>
              <a:rPr lang="ru-RU" sz="2400" b="1" dirty="0">
                <a:solidFill>
                  <a:srgbClr val="000066"/>
                </a:solidFill>
                <a:latin typeface="Calibri" pitchFamily="34" charset="0"/>
              </a:rPr>
            </a:br>
            <a:r>
              <a:rPr lang="ru-RU" sz="2400" b="1" dirty="0">
                <a:solidFill>
                  <a:srgbClr val="000066"/>
                </a:solidFill>
                <a:latin typeface="Calibri" pitchFamily="34" charset="0"/>
              </a:rPr>
              <a:t/>
            </a:r>
            <a:br>
              <a:rPr lang="ru-RU" sz="2400" b="1" dirty="0">
                <a:solidFill>
                  <a:srgbClr val="000066"/>
                </a:solidFill>
                <a:latin typeface="Calibri" pitchFamily="34" charset="0"/>
              </a:rPr>
            </a:br>
            <a:r>
              <a:rPr lang="ru-RU" sz="2400" b="1" dirty="0">
                <a:latin typeface="Calibri" pitchFamily="34" charset="0"/>
              </a:rPr>
              <a:t>Тема </a:t>
            </a:r>
            <a:r>
              <a:rPr lang="ru-RU" sz="2400" b="1" dirty="0" smtClean="0">
                <a:latin typeface="Calibri" pitchFamily="34" charset="0"/>
              </a:rPr>
              <a:t>32.2. Симптомы переохлаждения. </a:t>
            </a:r>
            <a:r>
              <a:rPr lang="en-US" sz="2400" b="1" dirty="0" smtClean="0">
                <a:latin typeface="Calibri" pitchFamily="34" charset="0"/>
              </a:rPr>
              <a:t>Symptoms of Hypothermia</a:t>
            </a:r>
            <a:r>
              <a:rPr lang="ru-RU" sz="2400" b="1" dirty="0" smtClean="0">
                <a:latin typeface="Calibri" pitchFamily="34" charset="0"/>
              </a:rPr>
              <a:t> </a:t>
            </a:r>
            <a:endParaRPr lang="ru-RU" sz="2400" b="1" dirty="0">
              <a:latin typeface="Calibri" pitchFamily="34" charset="0"/>
            </a:endParaRPr>
          </a:p>
          <a:p>
            <a:pPr marL="0" lvl="1" algn="ctr"/>
            <a:endParaRPr lang="ru-RU" sz="2400" dirty="0">
              <a:latin typeface="Calibri" pitchFamily="34" charset="0"/>
            </a:endParaRPr>
          </a:p>
          <a:p>
            <a:pPr algn="ctr"/>
            <a:r>
              <a:rPr lang="ru-RU" sz="2400" b="1" dirty="0">
                <a:solidFill>
                  <a:srgbClr val="000066"/>
                </a:solidFill>
                <a:latin typeface="Calibri" pitchFamily="34" charset="0"/>
              </a:rPr>
              <a:t/>
            </a:r>
            <a:br>
              <a:rPr lang="ru-RU" sz="2400" b="1" dirty="0">
                <a:solidFill>
                  <a:srgbClr val="000066"/>
                </a:solidFill>
                <a:latin typeface="Calibri" pitchFamily="34" charset="0"/>
              </a:rPr>
            </a:br>
            <a:r>
              <a:rPr lang="ru-RU" sz="2400" b="1" dirty="0">
                <a:solidFill>
                  <a:srgbClr val="000066"/>
                </a:solidFill>
                <a:latin typeface="Calibri" pitchFamily="34" charset="0"/>
              </a:rPr>
              <a:t> </a:t>
            </a:r>
          </a:p>
        </p:txBody>
      </p:sp>
      <p:sp>
        <p:nvSpPr>
          <p:cNvPr id="4102" name="Text Box 9"/>
          <p:cNvSpPr txBox="1">
            <a:spLocks noChangeArrowheads="1"/>
          </p:cNvSpPr>
          <p:nvPr/>
        </p:nvSpPr>
        <p:spPr bwMode="auto">
          <a:xfrm>
            <a:off x="0" y="92053"/>
            <a:ext cx="9144000" cy="400110"/>
          </a:xfrm>
          <a:prstGeom prst="rect">
            <a:avLst/>
          </a:prstGeom>
          <a:noFill/>
          <a:ln w="9525">
            <a:noFill/>
            <a:miter lim="800000"/>
            <a:headEnd/>
            <a:tailEnd/>
          </a:ln>
        </p:spPr>
        <p:txBody>
          <a:bodyPr>
            <a:spAutoFit/>
          </a:bodyPr>
          <a:lstStyle/>
          <a:p>
            <a:pPr algn="ctr"/>
            <a:r>
              <a:rPr lang="ru-RU" sz="2000" b="1" dirty="0" smtClean="0">
                <a:latin typeface="Calibri" pitchFamily="34" charset="0"/>
              </a:rPr>
              <a:t>Лечебное </a:t>
            </a:r>
            <a:r>
              <a:rPr lang="ru-RU" sz="2000" b="1" dirty="0">
                <a:latin typeface="Calibri" pitchFamily="34" charset="0"/>
              </a:rPr>
              <a:t>дело</a:t>
            </a:r>
          </a:p>
        </p:txBody>
      </p:sp>
      <p:grpSp>
        <p:nvGrpSpPr>
          <p:cNvPr id="4103" name="Group 15"/>
          <p:cNvGrpSpPr>
            <a:grpSpLocks/>
          </p:cNvGrpSpPr>
          <p:nvPr/>
        </p:nvGrpSpPr>
        <p:grpSpPr bwMode="auto">
          <a:xfrm>
            <a:off x="8207375" y="6381750"/>
            <a:ext cx="936625" cy="277813"/>
            <a:chOff x="5057" y="4020"/>
            <a:chExt cx="590" cy="175"/>
          </a:xfrm>
        </p:grpSpPr>
        <p:sp>
          <p:nvSpPr>
            <p:cNvPr id="4105" name="AutoShape 15">
              <a:hlinkClick r:id="" action="ppaction://hlinkshowjump?jump=lastslide" highlightClick="1"/>
            </p:cNvPr>
            <p:cNvSpPr>
              <a:spLocks noChangeArrowheads="1"/>
            </p:cNvSpPr>
            <p:nvPr/>
          </p:nvSpPr>
          <p:spPr bwMode="auto">
            <a:xfrm>
              <a:off x="5057" y="4036"/>
              <a:ext cx="159" cy="159"/>
            </a:xfrm>
            <a:prstGeom prst="actionButtonEnd">
              <a:avLst/>
            </a:prstGeom>
            <a:gradFill rotWithShape="1">
              <a:gsLst>
                <a:gs pos="0">
                  <a:srgbClr val="96AB94"/>
                </a:gs>
                <a:gs pos="17000">
                  <a:srgbClr val="D4DEFF"/>
                </a:gs>
                <a:gs pos="47000">
                  <a:srgbClr val="D4DEFF"/>
                </a:gs>
                <a:gs pos="100000">
                  <a:srgbClr val="8488C4"/>
                </a:gs>
              </a:gsLst>
              <a:lin ang="0" scaled="1"/>
            </a:gradFill>
            <a:ln w="9525">
              <a:noFill/>
              <a:miter lim="800000"/>
              <a:headEnd/>
              <a:tailEnd/>
            </a:ln>
          </p:spPr>
          <p:txBody>
            <a:bodyPr wrap="none" anchor="ctr"/>
            <a:lstStyle/>
            <a:p>
              <a:endParaRPr lang="ru-RU" dirty="0"/>
            </a:p>
          </p:txBody>
        </p:sp>
        <p:sp>
          <p:nvSpPr>
            <p:cNvPr id="9232" name="Text Box 16">
              <a:hlinkClick r:id="" action="ppaction://hlinkshowjump?jump=lastslide"/>
            </p:cNvPr>
            <p:cNvSpPr txBox="1">
              <a:spLocks noChangeArrowheads="1"/>
            </p:cNvSpPr>
            <p:nvPr/>
          </p:nvSpPr>
          <p:spPr bwMode="auto">
            <a:xfrm>
              <a:off x="5216" y="4020"/>
              <a:ext cx="431" cy="173"/>
            </a:xfrm>
            <a:prstGeom prst="rect">
              <a:avLst/>
            </a:prstGeom>
            <a:noFill/>
            <a:ln w="9525">
              <a:noFill/>
              <a:miter lim="800000"/>
              <a:headEnd/>
              <a:tailEnd/>
            </a:ln>
            <a:effectLst/>
          </p:spPr>
          <p:txBody>
            <a:bodyPr>
              <a:spAutoFit/>
            </a:bodyPr>
            <a:lstStyle/>
            <a:p>
              <a:pPr>
                <a:spcBef>
                  <a:spcPct val="50000"/>
                </a:spcBef>
                <a:defRPr/>
              </a:pPr>
              <a:r>
                <a:rPr lang="ru-RU" sz="1200" dirty="0">
                  <a:solidFill>
                    <a:srgbClr val="61679F"/>
                  </a:solidFill>
                  <a:effectLst>
                    <a:outerShdw blurRad="38100" dist="38100" dir="2700000" algn="tl">
                      <a:srgbClr val="C0C0C0"/>
                    </a:outerShdw>
                  </a:effectLst>
                </a:rPr>
                <a:t>Выход</a:t>
              </a:r>
            </a:p>
          </p:txBody>
        </p:sp>
      </p:grpSp>
      <p:sp>
        <p:nvSpPr>
          <p:cNvPr id="10" name="Управляющая кнопка: далее 9">
            <a:hlinkClick r:id="" action="ppaction://hlinkshowjump?jump=nextslide" highlightClick="1"/>
          </p:cNvPr>
          <p:cNvSpPr/>
          <p:nvPr/>
        </p:nvSpPr>
        <p:spPr>
          <a:xfrm>
            <a:off x="3851275" y="3644900"/>
            <a:ext cx="1071563" cy="5715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Tree>
  </p:cSld>
  <p:clrMapOvr>
    <a:masterClrMapping/>
  </p:clrMapOvr>
  <p:transition advClick="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smtClean="0"/>
              <a:t/>
            </a:r>
            <a:br>
              <a:rPr smtClean="0"/>
            </a:br>
            <a:r>
              <a:rPr lang="en-US" dirty="0" smtClean="0"/>
              <a:t>What </a:t>
            </a:r>
            <a:r>
              <a:rPr lang="en-US" dirty="0"/>
              <a:t>Are the Symptoms of Hypothermia?</a:t>
            </a:r>
            <a:br>
              <a:rPr lang="en-US" dirty="0"/>
            </a:br>
            <a:endParaRPr lang="ru-RU" dirty="0"/>
          </a:p>
        </p:txBody>
      </p:sp>
      <p:sp>
        <p:nvSpPr>
          <p:cNvPr id="3" name="Текст 2"/>
          <p:cNvSpPr>
            <a:spLocks noGrp="1"/>
          </p:cNvSpPr>
          <p:nvPr>
            <p:ph type="body" sz="half" idx="1"/>
          </p:nvPr>
        </p:nvSpPr>
        <p:spPr>
          <a:xfrm>
            <a:off x="468312" y="1071545"/>
            <a:ext cx="7961340" cy="4589479"/>
          </a:xfrm>
        </p:spPr>
        <p:txBody>
          <a:bodyPr/>
          <a:lstStyle/>
          <a:p>
            <a:r>
              <a:rPr lang="en-US" sz="2400" b="0" dirty="0" smtClean="0"/>
              <a:t>Hypothermia symptoms for adults include:</a:t>
            </a:r>
          </a:p>
          <a:p>
            <a:r>
              <a:rPr lang="en-US" sz="2400" b="0" dirty="0" smtClean="0"/>
              <a:t>-shivering;</a:t>
            </a:r>
          </a:p>
          <a:p>
            <a:r>
              <a:rPr lang="en-US" sz="2400" b="0" dirty="0" smtClean="0"/>
              <a:t>-slow, shallow breathing;</a:t>
            </a:r>
          </a:p>
          <a:p>
            <a:r>
              <a:rPr lang="en-US" sz="2400" b="0" dirty="0" smtClean="0"/>
              <a:t>-confusion and memory loss;</a:t>
            </a:r>
          </a:p>
          <a:p>
            <a:r>
              <a:rPr lang="en-US" sz="2400" b="0" dirty="0" smtClean="0"/>
              <a:t>-drowsiness or exhaustion;</a:t>
            </a:r>
          </a:p>
          <a:p>
            <a:r>
              <a:rPr lang="en-US" sz="2400" b="0" dirty="0" smtClean="0"/>
              <a:t>-slurred speech;</a:t>
            </a:r>
          </a:p>
          <a:p>
            <a:r>
              <a:rPr lang="en-US" sz="2400" b="0" dirty="0" smtClean="0"/>
              <a:t>-loss of coordination,</a:t>
            </a:r>
            <a:r>
              <a:rPr lang="ru-RU" sz="2400" b="0" dirty="0" smtClean="0"/>
              <a:t> </a:t>
            </a:r>
            <a:r>
              <a:rPr lang="en-US" sz="2400" b="0" dirty="0" smtClean="0"/>
              <a:t>stumbling steps;</a:t>
            </a:r>
          </a:p>
          <a:p>
            <a:r>
              <a:rPr lang="en-US" sz="2400" b="0" dirty="0" smtClean="0"/>
              <a:t>-a slow, weak pulse;</a:t>
            </a:r>
          </a:p>
          <a:p>
            <a:r>
              <a:rPr lang="en-US" sz="2400" b="0" dirty="0" smtClean="0"/>
              <a:t>-in severe hypothermia, a person may be unconscious without obvious signs of breathing or a pulse.</a:t>
            </a:r>
            <a:endParaRPr lang="en-US" sz="2400" b="0" dirty="0"/>
          </a:p>
        </p:txBody>
      </p:sp>
      <p:pic>
        <p:nvPicPr>
          <p:cNvPr id="8" name="Picture 2" descr="C:\медколледж\для откр.урока\2112968.jpg"/>
          <p:cNvPicPr>
            <a:picLocks noGrp="1" noChangeAspect="1" noChangeArrowheads="1"/>
          </p:cNvPicPr>
          <p:nvPr>
            <p:ph sz="half" idx="2"/>
          </p:nvPr>
        </p:nvPicPr>
        <p:blipFill>
          <a:blip r:embed="rId2"/>
          <a:srcRect/>
          <a:stretch>
            <a:fillRect/>
          </a:stretch>
        </p:blipFill>
        <p:spPr bwMode="auto">
          <a:xfrm>
            <a:off x="6357950" y="1214422"/>
            <a:ext cx="2470524" cy="300237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advClick="0">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What Are the Risk Factors for Hypothermia?</a:t>
            </a:r>
          </a:p>
        </p:txBody>
      </p:sp>
      <p:sp>
        <p:nvSpPr>
          <p:cNvPr id="3" name="Текст 2"/>
          <p:cNvSpPr>
            <a:spLocks noGrp="1"/>
          </p:cNvSpPr>
          <p:nvPr>
            <p:ph type="body" sz="half" idx="1"/>
          </p:nvPr>
        </p:nvSpPr>
        <p:spPr>
          <a:xfrm>
            <a:off x="4143372" y="928670"/>
            <a:ext cx="4429155" cy="4732355"/>
          </a:xfrm>
        </p:spPr>
        <p:txBody>
          <a:bodyPr/>
          <a:lstStyle/>
          <a:p>
            <a:r>
              <a:rPr lang="en-US" sz="2400" b="0" dirty="0" smtClean="0"/>
              <a:t>People at increased risk for hypothermia include:</a:t>
            </a:r>
          </a:p>
          <a:p>
            <a:r>
              <a:rPr lang="ru-RU" sz="2400" b="0" dirty="0" smtClean="0"/>
              <a:t>-</a:t>
            </a:r>
            <a:r>
              <a:rPr lang="en-US" sz="2400" b="0" dirty="0" smtClean="0"/>
              <a:t>the elderly, infants, and children without adequate heating, clothing, or food;</a:t>
            </a:r>
          </a:p>
          <a:p>
            <a:r>
              <a:rPr lang="ru-RU" sz="2400" b="0" dirty="0" smtClean="0"/>
              <a:t>-</a:t>
            </a:r>
            <a:r>
              <a:rPr lang="en-US" sz="2400" b="0" dirty="0" smtClean="0"/>
              <a:t>people with mental illness;</a:t>
            </a:r>
          </a:p>
          <a:p>
            <a:r>
              <a:rPr lang="ru-RU" sz="2400" b="0" dirty="0" smtClean="0"/>
              <a:t>-</a:t>
            </a:r>
            <a:r>
              <a:rPr lang="en-US" sz="2400" b="0" dirty="0" smtClean="0"/>
              <a:t>people who are outdoors for extended periods;</a:t>
            </a:r>
          </a:p>
          <a:p>
            <a:r>
              <a:rPr lang="ru-RU" sz="2400" b="0" dirty="0" smtClean="0"/>
              <a:t>-</a:t>
            </a:r>
            <a:r>
              <a:rPr lang="en-US" sz="2400" b="0" dirty="0" smtClean="0"/>
              <a:t>people in cold weather whose judgment is impaired by alcohol or drugs</a:t>
            </a:r>
            <a:r>
              <a:rPr lang="ru-RU" sz="2400" b="0" dirty="0" smtClean="0"/>
              <a:t>.</a:t>
            </a:r>
            <a:endParaRPr lang="en-US" sz="2400" b="0" dirty="0" smtClean="0"/>
          </a:p>
          <a:p>
            <a:endParaRPr lang="ru-RU" dirty="0"/>
          </a:p>
        </p:txBody>
      </p:sp>
      <p:pic>
        <p:nvPicPr>
          <p:cNvPr id="5" name="Picture 5" descr="H:\Documents and Settings\пользователь\Рабочий стол\1.jpg"/>
          <p:cNvPicPr>
            <a:picLocks noChangeAspect="1" noChangeArrowheads="1"/>
          </p:cNvPicPr>
          <p:nvPr/>
        </p:nvPicPr>
        <p:blipFill>
          <a:blip r:embed="rId2"/>
          <a:srcRect/>
          <a:stretch>
            <a:fillRect/>
          </a:stretch>
        </p:blipFill>
        <p:spPr bwMode="auto">
          <a:xfrm>
            <a:off x="0" y="1000108"/>
            <a:ext cx="4038600" cy="2271713"/>
          </a:xfrm>
          <a:prstGeom prst="rect">
            <a:avLst/>
          </a:prstGeom>
          <a:noFill/>
          <a:ln w="9525">
            <a:noFill/>
            <a:miter lim="800000"/>
            <a:headEnd/>
            <a:tailEnd/>
          </a:ln>
        </p:spPr>
      </p:pic>
      <p:sp>
        <p:nvSpPr>
          <p:cNvPr id="7" name="Содержимое 6"/>
          <p:cNvSpPr>
            <a:spLocks noGrp="1"/>
          </p:cNvSpPr>
          <p:nvPr>
            <p:ph sz="half" idx="2"/>
          </p:nvPr>
        </p:nvSpPr>
        <p:spPr>
          <a:xfrm>
            <a:off x="0" y="4143380"/>
            <a:ext cx="4038600" cy="785818"/>
          </a:xfrm>
        </p:spPr>
        <p:txBody>
          <a:bodyPr/>
          <a:lstStyle/>
          <a:p>
            <a:endParaRPr lang="ru-RU" dirty="0"/>
          </a:p>
        </p:txBody>
      </p:sp>
    </p:spTree>
  </p:cSld>
  <p:clrMapOvr>
    <a:masterClrMapping/>
  </p:clrMapOvr>
  <p:transition advClick="0">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i="1" dirty="0"/>
              <a:t>Using the Passive verbs in the Present and the Past Simple</a:t>
            </a:r>
            <a:endParaRPr lang="en-US" dirty="0"/>
          </a:p>
        </p:txBody>
      </p:sp>
      <p:graphicFrame>
        <p:nvGraphicFramePr>
          <p:cNvPr id="6" name="Содержимое 5"/>
          <p:cNvGraphicFramePr>
            <a:graphicFrameLocks noGrp="1"/>
          </p:cNvGraphicFramePr>
          <p:nvPr>
            <p:ph sz="half" idx="2"/>
          </p:nvPr>
        </p:nvGraphicFramePr>
        <p:xfrm>
          <a:off x="357158" y="1142984"/>
          <a:ext cx="8286807" cy="4794768"/>
        </p:xfrm>
        <a:graphic>
          <a:graphicData uri="http://schemas.openxmlformats.org/drawingml/2006/table">
            <a:tbl>
              <a:tblPr firstRow="1" bandRow="1">
                <a:tableStyleId>{C083E6E3-FA7D-4D7B-A595-EF9225AFEA82}</a:tableStyleId>
              </a:tblPr>
              <a:tblGrid>
                <a:gridCol w="1500197"/>
                <a:gridCol w="3357586"/>
                <a:gridCol w="3429024"/>
              </a:tblGrid>
              <a:tr h="11608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Calibri" pitchFamily="34" charset="0"/>
                          <a:ea typeface="Times New Roman"/>
                          <a:cs typeface="Times New Roman"/>
                        </a:rPr>
                        <a:t>Sentences:</a:t>
                      </a:r>
                      <a:endParaRPr lang="ru-RU" sz="1800" dirty="0" smtClean="0">
                        <a:latin typeface="Calibri" pitchFamily="34" charset="0"/>
                        <a:ea typeface="Times New Roman"/>
                        <a:cs typeface="Times New Roman"/>
                      </a:endParaRPr>
                    </a:p>
                    <a:p>
                      <a:endParaRPr lang="ru-RU"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95250" indent="0" algn="ctr">
                        <a:lnSpc>
                          <a:spcPct val="115000"/>
                        </a:lnSpc>
                        <a:spcAft>
                          <a:spcPts val="0"/>
                        </a:spcAft>
                      </a:pPr>
                      <a:r>
                        <a:rPr lang="en-US" sz="1800" b="1" dirty="0" smtClean="0">
                          <a:latin typeface="Calibri" pitchFamily="34" charset="0"/>
                          <a:ea typeface="Times New Roman"/>
                          <a:cs typeface="Times New Roman"/>
                        </a:rPr>
                        <a:t>Present Passive</a:t>
                      </a:r>
                      <a:endParaRPr lang="ru-RU" sz="1800" dirty="0" smtClean="0">
                        <a:latin typeface="Calibri" pitchFamily="34" charset="0"/>
                        <a:ea typeface="Times New Roman"/>
                        <a:cs typeface="Times New Roman"/>
                      </a:endParaRPr>
                    </a:p>
                    <a:p>
                      <a:pPr marL="95250" indent="0" algn="just">
                        <a:lnSpc>
                          <a:spcPct val="115000"/>
                        </a:lnSpc>
                        <a:spcAft>
                          <a:spcPts val="0"/>
                        </a:spcAft>
                      </a:pPr>
                      <a:r>
                        <a:rPr lang="en-US" sz="1800" i="1" u="sng" dirty="0" smtClean="0">
                          <a:latin typeface="Calibri" pitchFamily="34" charset="0"/>
                          <a:ea typeface="Times New Roman"/>
                          <a:cs typeface="Times New Roman"/>
                        </a:rPr>
                        <a:t>Use to talk about procedures in general</a:t>
                      </a:r>
                      <a:r>
                        <a:rPr lang="en-US" sz="1800" dirty="0" smtClean="0">
                          <a:latin typeface="Calibri" pitchFamily="34" charset="0"/>
                          <a:ea typeface="Times New Roman"/>
                          <a:cs typeface="Times New Roman"/>
                        </a:rPr>
                        <a:t>.</a:t>
                      </a:r>
                      <a:endParaRPr lang="ru-RU" sz="1800" dirty="0" smtClean="0">
                        <a:latin typeface="Calibri" pitchFamily="34" charset="0"/>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5250" indent="0" algn="ctr">
                        <a:lnSpc>
                          <a:spcPct val="115000"/>
                        </a:lnSpc>
                        <a:spcAft>
                          <a:spcPts val="0"/>
                        </a:spcAft>
                      </a:pPr>
                      <a:r>
                        <a:rPr lang="en-US" sz="1800" b="1" dirty="0" smtClean="0">
                          <a:latin typeface="Calibri" pitchFamily="34" charset="0"/>
                          <a:ea typeface="Times New Roman"/>
                          <a:cs typeface="Times New Roman"/>
                        </a:rPr>
                        <a:t>Past Passive</a:t>
                      </a:r>
                      <a:endParaRPr lang="ru-RU" sz="1800" dirty="0" smtClean="0">
                        <a:latin typeface="Calibri" pitchFamily="34" charset="0"/>
                        <a:ea typeface="Times New Roman"/>
                        <a:cs typeface="Times New Roman"/>
                      </a:endParaRPr>
                    </a:p>
                    <a:p>
                      <a:pPr marL="95250" indent="0" algn="just">
                        <a:lnSpc>
                          <a:spcPct val="115000"/>
                        </a:lnSpc>
                        <a:spcAft>
                          <a:spcPts val="0"/>
                        </a:spcAft>
                      </a:pPr>
                      <a:r>
                        <a:rPr lang="en-US" sz="1800" i="1" u="sng" dirty="0" smtClean="0">
                          <a:latin typeface="Calibri" pitchFamily="34" charset="0"/>
                          <a:ea typeface="Times New Roman"/>
                          <a:cs typeface="Times New Roman"/>
                        </a:rPr>
                        <a:t>Use to talk about procedures that happened in the past.</a:t>
                      </a:r>
                      <a:endParaRPr lang="ru-RU" sz="1800" dirty="0" smtClean="0">
                        <a:latin typeface="Calibri" pitchFamily="34" charset="0"/>
                        <a:ea typeface="Times New Roman"/>
                        <a:cs typeface="Times New Roman"/>
                      </a:endParaRPr>
                    </a:p>
                    <a:p>
                      <a:endParaRPr lang="ru-RU"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608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Calibri" pitchFamily="34" charset="0"/>
                          <a:ea typeface="Times New Roman"/>
                          <a:cs typeface="Times New Roman"/>
                        </a:rPr>
                        <a:t>positive</a:t>
                      </a:r>
                      <a:endParaRPr lang="ru-RU" sz="1800" dirty="0" smtClean="0">
                        <a:latin typeface="Calibri" pitchFamily="34" charset="0"/>
                        <a:ea typeface="Times New Roman"/>
                        <a:cs typeface="Times New Roman"/>
                      </a:endParaRPr>
                    </a:p>
                    <a:p>
                      <a:endParaRPr lang="ru-RU"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95250" indent="0" algn="just">
                        <a:lnSpc>
                          <a:spcPct val="115000"/>
                        </a:lnSpc>
                        <a:spcAft>
                          <a:spcPts val="0"/>
                        </a:spcAft>
                      </a:pPr>
                      <a:r>
                        <a:rPr lang="en-US" sz="1800" dirty="0">
                          <a:latin typeface="Calibri" pitchFamily="34" charset="0"/>
                          <a:ea typeface="Times New Roman"/>
                          <a:cs typeface="Times New Roman"/>
                        </a:rPr>
                        <a:t>Temperature and heart rate </a:t>
                      </a:r>
                      <a:r>
                        <a:rPr lang="en-US" sz="1800" b="1" dirty="0">
                          <a:latin typeface="Calibri" pitchFamily="34" charset="0"/>
                          <a:ea typeface="Times New Roman"/>
                          <a:cs typeface="Times New Roman"/>
                        </a:rPr>
                        <a:t>are monitored</a:t>
                      </a:r>
                      <a:r>
                        <a:rPr lang="en-US" sz="1800" dirty="0">
                          <a:latin typeface="Calibri" pitchFamily="34" charset="0"/>
                          <a:ea typeface="Times New Roman"/>
                          <a:cs typeface="Times New Roman"/>
                        </a:rPr>
                        <a:t>.</a:t>
                      </a:r>
                      <a:endParaRPr lang="ru-RU" sz="1800" dirty="0">
                        <a:latin typeface="Calibri"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5250" indent="0" algn="just">
                        <a:lnSpc>
                          <a:spcPct val="115000"/>
                        </a:lnSpc>
                        <a:spcAft>
                          <a:spcPts val="0"/>
                        </a:spcAft>
                      </a:pPr>
                      <a:r>
                        <a:rPr lang="en-US" sz="1800" dirty="0">
                          <a:latin typeface="Calibri" pitchFamily="34" charset="0"/>
                          <a:ea typeface="Times New Roman"/>
                          <a:cs typeface="Times New Roman"/>
                        </a:rPr>
                        <a:t>The patient </a:t>
                      </a:r>
                      <a:r>
                        <a:rPr lang="en-US" sz="1800" b="1" dirty="0">
                          <a:latin typeface="Calibri" pitchFamily="34" charset="0"/>
                          <a:ea typeface="Times New Roman"/>
                          <a:cs typeface="Times New Roman"/>
                        </a:rPr>
                        <a:t>was prepared</a:t>
                      </a:r>
                      <a:r>
                        <a:rPr lang="en-US" sz="1800" dirty="0">
                          <a:latin typeface="Calibri" pitchFamily="34" charset="0"/>
                          <a:ea typeface="Times New Roman"/>
                          <a:cs typeface="Times New Roman"/>
                        </a:rPr>
                        <a:t> for an operation.</a:t>
                      </a:r>
                      <a:endParaRPr lang="ru-RU" sz="1800" dirty="0">
                        <a:latin typeface="Calibri"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608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Calibri" pitchFamily="34" charset="0"/>
                          <a:ea typeface="Times New Roman"/>
                          <a:cs typeface="Times New Roman"/>
                        </a:rPr>
                        <a:t>negative</a:t>
                      </a:r>
                      <a:endParaRPr lang="ru-RU" sz="1800" dirty="0" smtClean="0">
                        <a:latin typeface="Calibri" pitchFamily="34" charset="0"/>
                        <a:ea typeface="Times New Roman"/>
                        <a:cs typeface="Times New Roman"/>
                      </a:endParaRPr>
                    </a:p>
                    <a:p>
                      <a:endParaRPr lang="ru-RU"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95250" indent="0" algn="just">
                        <a:lnSpc>
                          <a:spcPct val="115000"/>
                        </a:lnSpc>
                        <a:spcAft>
                          <a:spcPts val="0"/>
                        </a:spcAft>
                      </a:pPr>
                      <a:r>
                        <a:rPr lang="en-US" sz="1800" dirty="0">
                          <a:latin typeface="Calibri" pitchFamily="34" charset="0"/>
                          <a:ea typeface="Times New Roman"/>
                          <a:cs typeface="Times New Roman"/>
                        </a:rPr>
                        <a:t>The heart </a:t>
                      </a:r>
                      <a:r>
                        <a:rPr lang="en-US" sz="1800" b="1" dirty="0">
                          <a:latin typeface="Calibri" pitchFamily="34" charset="0"/>
                          <a:ea typeface="Times New Roman"/>
                          <a:cs typeface="Times New Roman"/>
                        </a:rPr>
                        <a:t>isn’t paralysed</a:t>
                      </a:r>
                      <a:r>
                        <a:rPr lang="en-US" sz="1800" dirty="0">
                          <a:latin typeface="Calibri" pitchFamily="34" charset="0"/>
                          <a:ea typeface="Times New Roman"/>
                          <a:cs typeface="Times New Roman"/>
                        </a:rPr>
                        <a:t> by the anaesthetic.</a:t>
                      </a:r>
                      <a:endParaRPr lang="ru-RU" sz="1800" dirty="0">
                        <a:latin typeface="Calibri"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5250" indent="0" algn="just">
                        <a:lnSpc>
                          <a:spcPct val="115000"/>
                        </a:lnSpc>
                        <a:spcAft>
                          <a:spcPts val="0"/>
                        </a:spcAft>
                      </a:pPr>
                      <a:r>
                        <a:rPr lang="en-US" sz="1800" dirty="0">
                          <a:latin typeface="Calibri" pitchFamily="34" charset="0"/>
                          <a:ea typeface="Times New Roman"/>
                          <a:cs typeface="Times New Roman"/>
                        </a:rPr>
                        <a:t>She </a:t>
                      </a:r>
                      <a:r>
                        <a:rPr lang="en-US" sz="1800" b="1" dirty="0">
                          <a:latin typeface="Calibri" pitchFamily="34" charset="0"/>
                          <a:ea typeface="Times New Roman"/>
                          <a:cs typeface="Times New Roman"/>
                        </a:rPr>
                        <a:t>wasn’t diagnosed</a:t>
                      </a:r>
                      <a:r>
                        <a:rPr lang="en-US" sz="1800" dirty="0">
                          <a:latin typeface="Calibri" pitchFamily="34" charset="0"/>
                          <a:ea typeface="Times New Roman"/>
                          <a:cs typeface="Times New Roman"/>
                        </a:rPr>
                        <a:t> until this morning.</a:t>
                      </a:r>
                      <a:endParaRPr lang="ru-RU" sz="1800" dirty="0">
                        <a:latin typeface="Calibri"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608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Calibri" pitchFamily="34" charset="0"/>
                          <a:ea typeface="Times New Roman"/>
                          <a:cs typeface="Times New Roman"/>
                        </a:rPr>
                        <a:t>questions</a:t>
                      </a:r>
                      <a:endParaRPr lang="ru-RU" sz="1800" dirty="0" smtClean="0">
                        <a:latin typeface="Calibri" pitchFamily="34" charset="0"/>
                        <a:ea typeface="Times New Roman"/>
                        <a:cs typeface="Times New Roman"/>
                      </a:endParaRPr>
                    </a:p>
                    <a:p>
                      <a:endParaRPr lang="ru-RU"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95250" indent="0" algn="just">
                        <a:lnSpc>
                          <a:spcPct val="115000"/>
                        </a:lnSpc>
                        <a:spcAft>
                          <a:spcPts val="0"/>
                        </a:spcAft>
                      </a:pPr>
                      <a:r>
                        <a:rPr lang="en-US" sz="1800" b="1" dirty="0">
                          <a:latin typeface="Calibri" pitchFamily="34" charset="0"/>
                          <a:ea typeface="Times New Roman"/>
                          <a:cs typeface="Times New Roman"/>
                        </a:rPr>
                        <a:t>Is</a:t>
                      </a:r>
                      <a:r>
                        <a:rPr lang="en-US" sz="1800" dirty="0">
                          <a:latin typeface="Calibri" pitchFamily="34" charset="0"/>
                          <a:ea typeface="Times New Roman"/>
                          <a:cs typeface="Times New Roman"/>
                        </a:rPr>
                        <a:t> the dressing </a:t>
                      </a:r>
                      <a:r>
                        <a:rPr lang="en-US" sz="1800" b="1" dirty="0">
                          <a:latin typeface="Calibri" pitchFamily="34" charset="0"/>
                          <a:ea typeface="Times New Roman"/>
                          <a:cs typeface="Times New Roman"/>
                        </a:rPr>
                        <a:t>changed</a:t>
                      </a:r>
                      <a:r>
                        <a:rPr lang="en-US" sz="1800" dirty="0">
                          <a:latin typeface="Calibri" pitchFamily="34" charset="0"/>
                          <a:ea typeface="Times New Roman"/>
                          <a:cs typeface="Times New Roman"/>
                        </a:rPr>
                        <a:t> every day?</a:t>
                      </a:r>
                      <a:endParaRPr lang="ru-RU" sz="1800" dirty="0">
                        <a:latin typeface="Calibri"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5250" indent="0" algn="just">
                        <a:lnSpc>
                          <a:spcPct val="115000"/>
                        </a:lnSpc>
                        <a:spcAft>
                          <a:spcPts val="0"/>
                        </a:spcAft>
                      </a:pPr>
                      <a:r>
                        <a:rPr lang="en-US" sz="1800" b="1" dirty="0">
                          <a:latin typeface="Calibri" pitchFamily="34" charset="0"/>
                          <a:ea typeface="Times New Roman"/>
                          <a:cs typeface="Times New Roman"/>
                        </a:rPr>
                        <a:t>Were</a:t>
                      </a:r>
                      <a:r>
                        <a:rPr lang="en-US" sz="1800" dirty="0">
                          <a:latin typeface="Calibri" pitchFamily="34" charset="0"/>
                          <a:ea typeface="Times New Roman"/>
                          <a:cs typeface="Times New Roman"/>
                        </a:rPr>
                        <a:t> the procedures </a:t>
                      </a:r>
                      <a:r>
                        <a:rPr lang="en-US" sz="1800" b="1" dirty="0">
                          <a:latin typeface="Calibri" pitchFamily="34" charset="0"/>
                          <a:ea typeface="Times New Roman"/>
                          <a:cs typeface="Times New Roman"/>
                        </a:rPr>
                        <a:t>given</a:t>
                      </a:r>
                      <a:r>
                        <a:rPr lang="en-US" sz="1800" dirty="0">
                          <a:latin typeface="Calibri" pitchFamily="34" charset="0"/>
                          <a:ea typeface="Times New Roman"/>
                          <a:cs typeface="Times New Roman"/>
                        </a:rPr>
                        <a:t> to the patient yesterday?</a:t>
                      </a:r>
                      <a:endParaRPr lang="ru-RU" sz="1800" dirty="0">
                        <a:latin typeface="Calibri"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advClick="0">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The Passive Voice</a:t>
            </a:r>
          </a:p>
        </p:txBody>
      </p:sp>
      <p:sp>
        <p:nvSpPr>
          <p:cNvPr id="4" name="Содержимое 3"/>
          <p:cNvSpPr>
            <a:spLocks noGrp="1"/>
          </p:cNvSpPr>
          <p:nvPr>
            <p:ph sz="half" idx="2"/>
          </p:nvPr>
        </p:nvSpPr>
        <p:spPr>
          <a:xfrm>
            <a:off x="500034" y="981075"/>
            <a:ext cx="8197879" cy="4679950"/>
          </a:xfrm>
        </p:spPr>
        <p:txBody>
          <a:bodyPr/>
          <a:lstStyle/>
          <a:p>
            <a:r>
              <a:rPr lang="en-US" dirty="0" smtClean="0"/>
              <a:t>1.</a:t>
            </a:r>
            <a:r>
              <a:rPr lang="en-US" b="0" dirty="0" smtClean="0"/>
              <a:t> Passive verb forms are very common in medical English. We use Passive verbs to say what is done to people and things.</a:t>
            </a:r>
            <a:endParaRPr lang="ru-RU" b="0" dirty="0" smtClean="0"/>
          </a:p>
          <a:p>
            <a:r>
              <a:rPr lang="en-US" b="0" i="1" dirty="0" smtClean="0"/>
              <a:t>Examples: </a:t>
            </a:r>
            <a:endParaRPr lang="ru-RU" b="0" i="1" dirty="0" smtClean="0"/>
          </a:p>
          <a:p>
            <a:r>
              <a:rPr lang="en-US" b="0" i="1" dirty="0" smtClean="0"/>
              <a:t>The patient’s progress </a:t>
            </a:r>
            <a:r>
              <a:rPr lang="en-US" i="1" dirty="0" smtClean="0"/>
              <a:t>is monitored </a:t>
            </a:r>
            <a:r>
              <a:rPr lang="en-US" b="0" i="1" dirty="0" smtClean="0"/>
              <a:t>every hour.</a:t>
            </a:r>
            <a:endParaRPr lang="ru-RU" b="0" dirty="0" smtClean="0"/>
          </a:p>
          <a:p>
            <a:r>
              <a:rPr lang="en-US" b="0" i="1" dirty="0" smtClean="0"/>
              <a:t>The man </a:t>
            </a:r>
            <a:r>
              <a:rPr lang="en-US" i="1" dirty="0" smtClean="0"/>
              <a:t>was treated </a:t>
            </a:r>
            <a:r>
              <a:rPr lang="en-US" b="0" i="1" dirty="0" smtClean="0"/>
              <a:t>for hypothermia.</a:t>
            </a:r>
            <a:endParaRPr lang="ru-RU" b="0" dirty="0" smtClean="0"/>
          </a:p>
          <a:p>
            <a:r>
              <a:rPr lang="en-US" dirty="0" smtClean="0"/>
              <a:t>2.</a:t>
            </a:r>
            <a:r>
              <a:rPr lang="en-US" b="0" dirty="0" smtClean="0"/>
              <a:t> Often we can use an Active form or a Passive form.</a:t>
            </a:r>
            <a:endParaRPr lang="ru-RU" b="0" dirty="0" smtClean="0"/>
          </a:p>
          <a:p>
            <a:r>
              <a:rPr lang="en-US" b="0" i="1" dirty="0" smtClean="0"/>
              <a:t>The man </a:t>
            </a:r>
            <a:r>
              <a:rPr lang="en-US" i="1" dirty="0" smtClean="0"/>
              <a:t>was treated </a:t>
            </a:r>
            <a:r>
              <a:rPr lang="en-US" b="0" i="1" dirty="0" smtClean="0"/>
              <a:t>for hypothermia.</a:t>
            </a:r>
            <a:endParaRPr lang="ru-RU" b="0" dirty="0" smtClean="0"/>
          </a:p>
          <a:p>
            <a:r>
              <a:rPr lang="en-US" b="0" i="1" dirty="0" smtClean="0"/>
              <a:t>Paramedics </a:t>
            </a:r>
            <a:r>
              <a:rPr lang="en-US" i="1" dirty="0" smtClean="0"/>
              <a:t>treated</a:t>
            </a:r>
            <a:r>
              <a:rPr lang="en-US" b="0" i="1" dirty="0" smtClean="0"/>
              <a:t> the man for hypothermia.</a:t>
            </a:r>
            <a:endParaRPr lang="ru-RU" b="0" dirty="0" smtClean="0"/>
          </a:p>
          <a:p>
            <a:r>
              <a:rPr lang="en-US" dirty="0" smtClean="0"/>
              <a:t>3. </a:t>
            </a:r>
            <a:r>
              <a:rPr lang="en-US" b="0" dirty="0" smtClean="0"/>
              <a:t>The Passive form focuses on the </a:t>
            </a:r>
            <a:r>
              <a:rPr lang="en-US" b="0" i="1" dirty="0" smtClean="0"/>
              <a:t>action</a:t>
            </a:r>
            <a:r>
              <a:rPr lang="en-US" b="0" dirty="0" smtClean="0"/>
              <a:t>, not on the person or thing that does the action. If we want to say who does the action, use </a:t>
            </a:r>
            <a:r>
              <a:rPr lang="en-US" dirty="0" smtClean="0"/>
              <a:t>by</a:t>
            </a:r>
            <a:r>
              <a:rPr lang="en-US" b="0" dirty="0" smtClean="0"/>
              <a:t>.</a:t>
            </a:r>
            <a:endParaRPr lang="ru-RU" b="0" dirty="0" smtClean="0"/>
          </a:p>
          <a:p>
            <a:r>
              <a:rPr lang="en-US" b="0" i="1" dirty="0" smtClean="0"/>
              <a:t>The man was treated for hypothermia </a:t>
            </a:r>
            <a:r>
              <a:rPr lang="en-US" i="1" dirty="0" smtClean="0"/>
              <a:t>by</a:t>
            </a:r>
            <a:r>
              <a:rPr lang="en-US" b="0" i="1" dirty="0" smtClean="0"/>
              <a:t> paramedics.</a:t>
            </a:r>
            <a:endParaRPr lang="ru-RU" b="0" dirty="0" smtClean="0"/>
          </a:p>
          <a:p>
            <a:endParaRPr lang="ru-RU" dirty="0"/>
          </a:p>
        </p:txBody>
      </p:sp>
    </p:spTree>
  </p:cSld>
  <p:clrMapOvr>
    <a:masterClrMapping/>
  </p:clrMapOvr>
  <p:transition advClick="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571500"/>
            <a:ext cx="9144000" cy="2786063"/>
          </a:xfrm>
          <a:solidFill>
            <a:schemeClr val="accent6">
              <a:lumMod val="40000"/>
              <a:lumOff val="60000"/>
            </a:schemeClr>
          </a:solidFill>
        </p:spPr>
        <p:txBody>
          <a:bodyPr/>
          <a:lstStyle/>
          <a:p>
            <a:pPr>
              <a:defRPr/>
            </a:pPr>
            <a:r>
              <a:rPr lang="ru-RU" b="0" dirty="0" smtClean="0">
                <a:solidFill>
                  <a:srgbClr val="000066"/>
                </a:solidFill>
              </a:rPr>
              <a:t>Контрольные задания</a:t>
            </a:r>
          </a:p>
        </p:txBody>
      </p:sp>
    </p:spTree>
  </p:cSld>
  <p:clrMapOvr>
    <a:masterClrMapping/>
  </p:clrMapOvr>
  <p:transition advClick="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714356"/>
          </a:xfrm>
          <a:solidFill>
            <a:schemeClr val="accent6">
              <a:lumMod val="40000"/>
              <a:lumOff val="60000"/>
            </a:schemeClr>
          </a:solidFill>
        </p:spPr>
        <p:txBody>
          <a:bodyPr/>
          <a:lstStyle/>
          <a:p>
            <a:pPr>
              <a:defRPr/>
            </a:pPr>
            <a:r>
              <a:rPr i="1" smtClean="0"/>
              <a:t/>
            </a:r>
            <a:br>
              <a:rPr i="1" smtClean="0"/>
            </a:br>
            <a:r>
              <a:rPr lang="en-US" dirty="0" smtClean="0"/>
              <a:t>Match the beginning and the ending of </a:t>
            </a:r>
            <a:r>
              <a:rPr lang="en-US" dirty="0"/>
              <a:t>the </a:t>
            </a:r>
            <a:r>
              <a:rPr lang="en-US" dirty="0" smtClean="0"/>
              <a:t>phrase: </a:t>
            </a:r>
            <a:r>
              <a:rPr lang="en-US" dirty="0"/>
              <a:t>lack </a:t>
            </a:r>
            <a:r>
              <a:rPr lang="en-US" dirty="0" smtClean="0"/>
              <a:t>of … </a:t>
            </a:r>
            <a:r>
              <a:rPr i="1" smtClean="0"/>
              <a:t/>
            </a:r>
            <a:br>
              <a:rPr i="1" smtClean="0"/>
            </a:br>
            <a:endParaRPr lang="ru-RU" b="0" i="1" dirty="0" smtClean="0">
              <a:solidFill>
                <a:srgbClr val="000066"/>
              </a:solidFill>
            </a:endParaRPr>
          </a:p>
        </p:txBody>
      </p:sp>
      <p:sp>
        <p:nvSpPr>
          <p:cNvPr id="3075" name="Rectangle 3"/>
          <p:cNvSpPr>
            <a:spLocks noChangeArrowheads="1"/>
          </p:cNvSpPr>
          <p:nvPr/>
        </p:nvSpPr>
        <p:spPr bwMode="auto">
          <a:xfrm>
            <a:off x="142844" y="1500174"/>
            <a:ext cx="5040312" cy="4464050"/>
          </a:xfrm>
          <a:prstGeom prst="rect">
            <a:avLst/>
          </a:prstGeom>
          <a:solidFill>
            <a:schemeClr val="accent3">
              <a:lumMod val="85000"/>
            </a:schemeClr>
          </a:solidFill>
          <a:ln w="9525">
            <a:noFill/>
            <a:miter lim="800000"/>
            <a:headEnd/>
            <a:tailEnd/>
          </a:ln>
        </p:spPr>
        <p:txBody>
          <a:bodyPr wrap="none" anchor="ctr"/>
          <a:lstStyle/>
          <a:p>
            <a:pPr algn="ctr">
              <a:defRPr/>
            </a:pPr>
            <a:endParaRPr lang="ru-RU" sz="2000" dirty="0">
              <a:solidFill>
                <a:schemeClr val="bg1"/>
              </a:solidFill>
            </a:endParaRPr>
          </a:p>
        </p:txBody>
      </p:sp>
      <p:sp>
        <p:nvSpPr>
          <p:cNvPr id="20484" name="Rectangle 4"/>
          <p:cNvSpPr>
            <a:spLocks noChangeArrowheads="1"/>
          </p:cNvSpPr>
          <p:nvPr/>
        </p:nvSpPr>
        <p:spPr bwMode="auto">
          <a:xfrm>
            <a:off x="500034" y="2571744"/>
            <a:ext cx="4465637" cy="503237"/>
          </a:xfrm>
          <a:prstGeom prst="rect">
            <a:avLst/>
          </a:prstGeom>
          <a:noFill/>
          <a:ln w="9525">
            <a:noFill/>
            <a:miter lim="800000"/>
            <a:headEnd/>
            <a:tailEnd/>
          </a:ln>
        </p:spPr>
        <p:txBody>
          <a:bodyPr/>
          <a:lstStyle/>
          <a:p>
            <a:r>
              <a:rPr lang="en-US" sz="2000" dirty="0" smtClean="0">
                <a:latin typeface="Calibri" pitchFamily="34" charset="0"/>
              </a:rPr>
              <a:t>behaviour</a:t>
            </a:r>
            <a:r>
              <a:rPr lang="en-US" sz="2000" dirty="0" smtClean="0">
                <a:solidFill>
                  <a:schemeClr val="dk1"/>
                </a:solidFill>
                <a:latin typeface="Calibri" pitchFamily="34" charset="0"/>
              </a:rPr>
              <a:t> </a:t>
            </a:r>
            <a:endParaRPr lang="ru-RU" sz="2000" dirty="0">
              <a:latin typeface="Calibri" pitchFamily="34" charset="0"/>
              <a:cs typeface="Calibri" pitchFamily="34" charset="0"/>
            </a:endParaRPr>
          </a:p>
        </p:txBody>
      </p:sp>
      <p:sp>
        <p:nvSpPr>
          <p:cNvPr id="20485" name="Rectangle 5"/>
          <p:cNvSpPr>
            <a:spLocks noChangeArrowheads="1"/>
          </p:cNvSpPr>
          <p:nvPr/>
        </p:nvSpPr>
        <p:spPr bwMode="auto">
          <a:xfrm>
            <a:off x="500034" y="1857364"/>
            <a:ext cx="4464050" cy="458787"/>
          </a:xfrm>
          <a:prstGeom prst="rect">
            <a:avLst/>
          </a:prstGeom>
          <a:noFill/>
          <a:ln w="9525">
            <a:noFill/>
            <a:miter lim="800000"/>
            <a:headEnd/>
            <a:tailEnd/>
          </a:ln>
        </p:spPr>
        <p:txBody>
          <a:bodyPr/>
          <a:lstStyle/>
          <a:p>
            <a:pPr>
              <a:spcBef>
                <a:spcPct val="50000"/>
              </a:spcBef>
              <a:defRPr/>
            </a:pPr>
            <a:r>
              <a:rPr lang="en-US" sz="2000" dirty="0" smtClean="0">
                <a:latin typeface="Calibri" pitchFamily="34" charset="0"/>
              </a:rPr>
              <a:t>co-ordination</a:t>
            </a:r>
            <a:endParaRPr lang="ru-RU" sz="2000" b="1" i="1" dirty="0" smtClean="0">
              <a:latin typeface="Calibri" pitchFamily="34" charset="0"/>
            </a:endParaRPr>
          </a:p>
          <a:p>
            <a:pPr>
              <a:spcBef>
                <a:spcPct val="50000"/>
              </a:spcBef>
              <a:defRPr/>
            </a:pPr>
            <a:endParaRPr lang="ru-RU" sz="2000" b="1" dirty="0">
              <a:latin typeface="Calibri" pitchFamily="34" charset="0"/>
            </a:endParaRPr>
          </a:p>
        </p:txBody>
      </p:sp>
      <p:sp>
        <p:nvSpPr>
          <p:cNvPr id="20486" name="Text Box 6"/>
          <p:cNvSpPr txBox="1">
            <a:spLocks noChangeArrowheads="1"/>
          </p:cNvSpPr>
          <p:nvPr/>
        </p:nvSpPr>
        <p:spPr bwMode="auto">
          <a:xfrm>
            <a:off x="1476375" y="5300663"/>
            <a:ext cx="1871663" cy="366712"/>
          </a:xfrm>
          <a:prstGeom prst="rect">
            <a:avLst/>
          </a:prstGeom>
          <a:solidFill>
            <a:srgbClr val="800000"/>
          </a:solidFill>
          <a:ln w="9525">
            <a:noFill/>
            <a:miter lim="800000"/>
            <a:headEnd/>
            <a:tailEnd/>
          </a:ln>
        </p:spPr>
        <p:txBody>
          <a:bodyPr>
            <a:spAutoFit/>
          </a:bodyPr>
          <a:lstStyle/>
          <a:p>
            <a:pPr algn="ctr"/>
            <a:r>
              <a:rPr lang="ru-RU" b="1" i="1" dirty="0">
                <a:solidFill>
                  <a:schemeClr val="bg1"/>
                </a:solidFill>
              </a:rPr>
              <a:t>Неправильно</a:t>
            </a:r>
          </a:p>
        </p:txBody>
      </p:sp>
      <p:sp>
        <p:nvSpPr>
          <p:cNvPr id="20487" name="Text Box 7"/>
          <p:cNvSpPr txBox="1">
            <a:spLocks noChangeArrowheads="1"/>
          </p:cNvSpPr>
          <p:nvPr/>
        </p:nvSpPr>
        <p:spPr bwMode="auto">
          <a:xfrm>
            <a:off x="1476375" y="5300663"/>
            <a:ext cx="1908175" cy="366712"/>
          </a:xfrm>
          <a:prstGeom prst="rect">
            <a:avLst/>
          </a:prstGeom>
          <a:solidFill>
            <a:srgbClr val="336600"/>
          </a:solidFill>
          <a:ln w="9525">
            <a:noFill/>
            <a:miter lim="800000"/>
            <a:headEnd/>
            <a:tailEnd/>
          </a:ln>
        </p:spPr>
        <p:txBody>
          <a:bodyPr>
            <a:spAutoFit/>
          </a:bodyPr>
          <a:lstStyle/>
          <a:p>
            <a:pPr algn="ctr"/>
            <a:r>
              <a:rPr lang="ru-RU" b="1" i="1" dirty="0">
                <a:solidFill>
                  <a:schemeClr val="bg1"/>
                </a:solidFill>
              </a:rPr>
              <a:t>Правильно</a:t>
            </a:r>
          </a:p>
        </p:txBody>
      </p:sp>
      <p:sp>
        <p:nvSpPr>
          <p:cNvPr id="12296" name="Text Box 8"/>
          <p:cNvSpPr txBox="1">
            <a:spLocks noChangeArrowheads="1"/>
          </p:cNvSpPr>
          <p:nvPr/>
        </p:nvSpPr>
        <p:spPr bwMode="auto">
          <a:xfrm>
            <a:off x="179388" y="1176338"/>
            <a:ext cx="1679575" cy="314325"/>
          </a:xfrm>
          <a:prstGeom prst="rect">
            <a:avLst/>
          </a:prstGeom>
          <a:solidFill>
            <a:srgbClr val="1F0464"/>
          </a:solidFill>
          <a:ln w="9525">
            <a:solidFill>
              <a:srgbClr val="336600"/>
            </a:solidFill>
            <a:miter lim="800000"/>
            <a:headEnd/>
            <a:tailEnd/>
          </a:ln>
        </p:spPr>
        <p:txBody>
          <a:bodyPr wrap="none">
            <a:spAutoFit/>
          </a:bodyPr>
          <a:lstStyle/>
          <a:p>
            <a:r>
              <a:rPr lang="ru-RU" sz="1400" b="1" i="1" dirty="0">
                <a:solidFill>
                  <a:schemeClr val="bg1"/>
                </a:solidFill>
              </a:rPr>
              <a:t>Укажите ответ</a:t>
            </a:r>
          </a:p>
        </p:txBody>
      </p:sp>
      <p:sp>
        <p:nvSpPr>
          <p:cNvPr id="20489" name="Rectangle 9"/>
          <p:cNvSpPr>
            <a:spLocks noChangeArrowheads="1"/>
          </p:cNvSpPr>
          <p:nvPr/>
        </p:nvSpPr>
        <p:spPr bwMode="auto">
          <a:xfrm>
            <a:off x="500034" y="3357562"/>
            <a:ext cx="4465637" cy="503238"/>
          </a:xfrm>
          <a:prstGeom prst="rect">
            <a:avLst/>
          </a:prstGeom>
          <a:noFill/>
          <a:ln w="9525">
            <a:noFill/>
            <a:miter lim="800000"/>
            <a:headEnd/>
            <a:tailEnd/>
          </a:ln>
        </p:spPr>
        <p:txBody>
          <a:bodyPr/>
          <a:lstStyle/>
          <a:p>
            <a:pPr>
              <a:tabLst>
                <a:tab pos="0" algn="l"/>
              </a:tabLst>
            </a:pPr>
            <a:r>
              <a:rPr lang="en-US" sz="2000" dirty="0" smtClean="0">
                <a:latin typeface="Calibri" pitchFamily="34" charset="0"/>
              </a:rPr>
              <a:t>speech</a:t>
            </a:r>
            <a:endParaRPr lang="ru-RU" sz="2000" b="1" i="1" dirty="0">
              <a:latin typeface="Calibri" pitchFamily="34" charset="0"/>
            </a:endParaRPr>
          </a:p>
        </p:txBody>
      </p:sp>
      <p:sp>
        <p:nvSpPr>
          <p:cNvPr id="20490" name="Rectangle 10"/>
          <p:cNvSpPr>
            <a:spLocks noChangeArrowheads="1"/>
          </p:cNvSpPr>
          <p:nvPr/>
        </p:nvSpPr>
        <p:spPr bwMode="auto">
          <a:xfrm>
            <a:off x="571472" y="4214818"/>
            <a:ext cx="4465637" cy="503237"/>
          </a:xfrm>
          <a:prstGeom prst="rect">
            <a:avLst/>
          </a:prstGeom>
          <a:noFill/>
          <a:ln w="9525">
            <a:noFill/>
            <a:miter lim="800000"/>
            <a:headEnd/>
            <a:tailEnd/>
          </a:ln>
        </p:spPr>
        <p:txBody>
          <a:bodyPr/>
          <a:lstStyle/>
          <a:p>
            <a:r>
              <a:rPr lang="en-US" sz="2000" dirty="0" smtClean="0">
                <a:latin typeface="Calibri" pitchFamily="34" charset="0"/>
              </a:rPr>
              <a:t>shivering</a:t>
            </a:r>
            <a:endParaRPr lang="ru-RU" sz="2000" dirty="0">
              <a:latin typeface="Calibri" pitchFamily="34" charset="0"/>
            </a:endParaRPr>
          </a:p>
        </p:txBody>
      </p:sp>
      <p:sp>
        <p:nvSpPr>
          <p:cNvPr id="20491" name="Text Box 11"/>
          <p:cNvSpPr txBox="1">
            <a:spLocks noChangeArrowheads="1"/>
          </p:cNvSpPr>
          <p:nvPr/>
        </p:nvSpPr>
        <p:spPr bwMode="auto">
          <a:xfrm>
            <a:off x="928688" y="6357938"/>
            <a:ext cx="3000375" cy="311150"/>
          </a:xfrm>
          <a:prstGeom prst="rec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a:lstStyle/>
          <a:p>
            <a:pPr algn="ctr"/>
            <a:r>
              <a:rPr lang="ru-RU" sz="1400" dirty="0"/>
              <a:t>Раскрыть правильный ответ </a:t>
            </a:r>
          </a:p>
        </p:txBody>
      </p:sp>
      <p:grpSp>
        <p:nvGrpSpPr>
          <p:cNvPr id="2" name="Group 12"/>
          <p:cNvGrpSpPr>
            <a:grpSpLocks/>
          </p:cNvGrpSpPr>
          <p:nvPr/>
        </p:nvGrpSpPr>
        <p:grpSpPr bwMode="auto">
          <a:xfrm>
            <a:off x="5364163" y="6381750"/>
            <a:ext cx="2098675" cy="287338"/>
            <a:chOff x="2381" y="4125"/>
            <a:chExt cx="1322" cy="181"/>
          </a:xfrm>
        </p:grpSpPr>
        <p:sp>
          <p:nvSpPr>
            <p:cNvPr id="20493" name="Text Box 13"/>
            <p:cNvSpPr txBox="1">
              <a:spLocks noChangeArrowheads="1"/>
            </p:cNvSpPr>
            <p:nvPr/>
          </p:nvSpPr>
          <p:spPr bwMode="auto">
            <a:xfrm>
              <a:off x="2562" y="4125"/>
              <a:ext cx="1141" cy="179"/>
            </a:xfrm>
            <a:prstGeom prst="rect">
              <a:avLst/>
            </a:prstGeom>
            <a:noFill/>
            <a:ln w="9525">
              <a:noFill/>
              <a:miter lim="800000"/>
              <a:headEnd/>
              <a:tailEnd/>
            </a:ln>
            <a:effectLst/>
          </p:spPr>
          <p:txBody>
            <a:bodyPr>
              <a:spAutoFit/>
            </a:bodyPr>
            <a:lstStyle/>
            <a:p>
              <a:pPr>
                <a:lnSpc>
                  <a:spcPct val="90000"/>
                </a:lnSpc>
                <a:spcBef>
                  <a:spcPct val="20000"/>
                </a:spcBef>
                <a:tabLst>
                  <a:tab pos="1082675" algn="l"/>
                </a:tabLst>
                <a:defRPr/>
              </a:pPr>
              <a:r>
                <a:rPr lang="ru-RU" sz="1400" dirty="0">
                  <a:solidFill>
                    <a:srgbClr val="C9C9ED"/>
                  </a:solidFill>
                  <a:effectLst>
                    <a:outerShdw blurRad="38100" dist="38100" dir="2700000" algn="tl">
                      <a:srgbClr val="C0C0C0"/>
                    </a:outerShdw>
                  </a:effectLst>
                </a:rPr>
                <a:t>Следующий вопрос</a:t>
              </a:r>
            </a:p>
          </p:txBody>
        </p:sp>
        <p:sp>
          <p:nvSpPr>
            <p:cNvPr id="12307" name="AutoShape 14">
              <a:hlinkClick r:id="" action="ppaction://hlinkshowjump?jump=nextslide" highlightClick="1"/>
            </p:cNvPr>
            <p:cNvSpPr>
              <a:spLocks noChangeArrowheads="1"/>
            </p:cNvSpPr>
            <p:nvPr/>
          </p:nvSpPr>
          <p:spPr bwMode="auto">
            <a:xfrm>
              <a:off x="2381" y="4125"/>
              <a:ext cx="181" cy="181"/>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wrap="none" anchor="ctr"/>
            <a:lstStyle/>
            <a:p>
              <a:endParaRPr lang="ru-RU" dirty="0"/>
            </a:p>
          </p:txBody>
        </p:sp>
      </p:grpSp>
      <p:grpSp>
        <p:nvGrpSpPr>
          <p:cNvPr id="3" name="Group 15"/>
          <p:cNvGrpSpPr>
            <a:grpSpLocks/>
          </p:cNvGrpSpPr>
          <p:nvPr/>
        </p:nvGrpSpPr>
        <p:grpSpPr bwMode="auto">
          <a:xfrm>
            <a:off x="7991475" y="6381750"/>
            <a:ext cx="1152525" cy="304800"/>
            <a:chOff x="4422" y="4020"/>
            <a:chExt cx="726" cy="192"/>
          </a:xfrm>
        </p:grpSpPr>
        <p:sp>
          <p:nvSpPr>
            <p:cNvPr id="12304" name="AutoShape 16">
              <a:hlinkClick r:id="" action="ppaction://hlinkshowjump?jump=lastslide" highlightClick="1"/>
            </p:cNvPr>
            <p:cNvSpPr>
              <a:spLocks noChangeArrowheads="1"/>
            </p:cNvSpPr>
            <p:nvPr/>
          </p:nvSpPr>
          <p:spPr bwMode="auto">
            <a:xfrm>
              <a:off x="4422" y="4020"/>
              <a:ext cx="181" cy="181"/>
            </a:xfrm>
            <a:prstGeom prst="actionButtonEnd">
              <a:avLst/>
            </a:prstGeom>
            <a:gradFill rotWithShape="1">
              <a:gsLst>
                <a:gs pos="0">
                  <a:srgbClr val="96AB94"/>
                </a:gs>
                <a:gs pos="17000">
                  <a:srgbClr val="D4DEFF"/>
                </a:gs>
                <a:gs pos="47000">
                  <a:srgbClr val="D4DEFF"/>
                </a:gs>
                <a:gs pos="100000">
                  <a:srgbClr val="8488C4"/>
                </a:gs>
              </a:gsLst>
              <a:lin ang="0" scaled="1"/>
            </a:gradFill>
            <a:ln w="9525">
              <a:noFill/>
              <a:miter lim="800000"/>
              <a:headEnd/>
              <a:tailEnd/>
            </a:ln>
          </p:spPr>
          <p:txBody>
            <a:bodyPr wrap="none" anchor="ctr"/>
            <a:lstStyle/>
            <a:p>
              <a:endParaRPr lang="ru-RU" dirty="0"/>
            </a:p>
          </p:txBody>
        </p:sp>
        <p:sp>
          <p:nvSpPr>
            <p:cNvPr id="20497" name="Text Box 17">
              <a:hlinkClick r:id="" action="ppaction://hlinkshowjump?jump=lastslide"/>
            </p:cNvPr>
            <p:cNvSpPr txBox="1">
              <a:spLocks noChangeArrowheads="1"/>
            </p:cNvSpPr>
            <p:nvPr/>
          </p:nvSpPr>
          <p:spPr bwMode="auto">
            <a:xfrm>
              <a:off x="4604" y="4020"/>
              <a:ext cx="544" cy="192"/>
            </a:xfrm>
            <a:prstGeom prst="rect">
              <a:avLst/>
            </a:prstGeom>
            <a:noFill/>
            <a:ln w="9525">
              <a:noFill/>
              <a:miter lim="800000"/>
              <a:headEnd/>
              <a:tailEnd/>
            </a:ln>
            <a:effectLst/>
          </p:spPr>
          <p:txBody>
            <a:bodyPr>
              <a:spAutoFit/>
            </a:bodyPr>
            <a:lstStyle/>
            <a:p>
              <a:pPr>
                <a:spcBef>
                  <a:spcPct val="50000"/>
                </a:spcBef>
                <a:defRPr/>
              </a:pPr>
              <a:r>
                <a:rPr lang="ru-RU" sz="1400" dirty="0">
                  <a:solidFill>
                    <a:srgbClr val="B0B3D0"/>
                  </a:solidFill>
                  <a:effectLst>
                    <a:outerShdw blurRad="38100" dist="38100" dir="2700000" algn="tl">
                      <a:srgbClr val="C0C0C0"/>
                    </a:outerShdw>
                  </a:effectLst>
                </a:rPr>
                <a:t>Выход</a:t>
              </a:r>
            </a:p>
          </p:txBody>
        </p:sp>
      </p:grpSp>
      <p:sp>
        <p:nvSpPr>
          <p:cNvPr id="12302" name="Line 18"/>
          <p:cNvSpPr>
            <a:spLocks noChangeShapeType="1"/>
          </p:cNvSpPr>
          <p:nvPr/>
        </p:nvSpPr>
        <p:spPr bwMode="auto">
          <a:xfrm>
            <a:off x="0" y="6215082"/>
            <a:ext cx="9144000" cy="0"/>
          </a:xfrm>
          <a:prstGeom prst="line">
            <a:avLst/>
          </a:prstGeom>
          <a:noFill/>
          <a:ln w="41275">
            <a:pattFill prst="wdUpDiag">
              <a:fgClr>
                <a:srgbClr val="5A5A88"/>
              </a:fgClr>
              <a:bgClr>
                <a:schemeClr val="hlink"/>
              </a:bgClr>
            </a:pattFill>
            <a:round/>
            <a:headEnd/>
            <a:tailEnd/>
          </a:ln>
        </p:spPr>
        <p:txBody>
          <a:bodyPr/>
          <a:lstStyle/>
          <a:p>
            <a:endParaRPr lang="ru-RU" dirty="0"/>
          </a:p>
        </p:txBody>
      </p:sp>
      <p:sp>
        <p:nvSpPr>
          <p:cNvPr id="20499" name="Text Box 19"/>
          <p:cNvSpPr txBox="1">
            <a:spLocks noChangeArrowheads="1"/>
          </p:cNvSpPr>
          <p:nvPr/>
        </p:nvSpPr>
        <p:spPr bwMode="auto">
          <a:xfrm>
            <a:off x="5715008" y="1357298"/>
            <a:ext cx="3095625" cy="4601260"/>
          </a:xfrm>
          <a:prstGeom prst="rect">
            <a:avLst/>
          </a:prstGeom>
          <a:solidFill>
            <a:schemeClr val="accent2">
              <a:lumMod val="20000"/>
              <a:lumOff val="80000"/>
            </a:schemeClr>
          </a:solidFill>
          <a:ln w="9525">
            <a:noFill/>
            <a:miter lim="800000"/>
            <a:headEnd/>
            <a:tailEnd/>
          </a:ln>
        </p:spPr>
        <p:txBody>
          <a:bodyPr>
            <a:spAutoFit/>
          </a:bodyPr>
          <a:lstStyle/>
          <a:p>
            <a:pPr>
              <a:spcBef>
                <a:spcPct val="50000"/>
              </a:spcBef>
              <a:defRPr/>
            </a:pPr>
            <a:r>
              <a:rPr lang="ru-RU" sz="2000" b="1" dirty="0">
                <a:latin typeface="Calibri" pitchFamily="34" charset="0"/>
              </a:rPr>
              <a:t>Ответ</a:t>
            </a:r>
            <a:r>
              <a:rPr lang="ru-RU" sz="2000" b="1" dirty="0" smtClean="0">
                <a:latin typeface="Calibri" pitchFamily="34" charset="0"/>
              </a:rPr>
              <a:t>:</a:t>
            </a:r>
            <a:r>
              <a:rPr lang="en-US" sz="2000" dirty="0" smtClean="0"/>
              <a:t> </a:t>
            </a:r>
            <a:r>
              <a:rPr lang="en-US" sz="2000" dirty="0" smtClean="0">
                <a:latin typeface="Calibri" pitchFamily="34" charset="0"/>
              </a:rPr>
              <a:t>co-ordination</a:t>
            </a:r>
            <a:endParaRPr lang="ru-RU" sz="2000" b="1" i="1" dirty="0" smtClean="0">
              <a:latin typeface="Calibri" pitchFamily="34" charset="0"/>
            </a:endParaRPr>
          </a:p>
          <a:p>
            <a:pPr>
              <a:spcBef>
                <a:spcPct val="50000"/>
              </a:spcBef>
              <a:defRPr/>
            </a:pPr>
            <a:endParaRPr lang="ru-RU" sz="2000" b="1" dirty="0" smtClean="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p:txBody>
      </p:sp>
    </p:spTree>
  </p:cSld>
  <p:clrMapOvr>
    <a:masterClrMapping/>
  </p:clrMapOvr>
  <p:transition advClick="0">
    <p:fade/>
  </p:transition>
  <p:timing>
    <p:tnLst>
      <p:par>
        <p:cTn id="1" dur="indefinite" restart="never" nodeType="tmRoot">
          <p:childTnLst>
            <p:seq concurrent="1" nextAc="seek">
              <p:cTn id="2" restart="whenNotActive" fill="hold" evtFilter="cancelBubble" nodeType="interactiveSeq">
                <p:stCondLst>
                  <p:cond evt="onClick" delay="0">
                    <p:tgtEl>
                      <p:spTgt spid="20489"/>
                    </p:tgtEl>
                  </p:cond>
                </p:stCondLst>
                <p:endSync evt="end" delay="0">
                  <p:rtn val="all"/>
                </p:endSync>
                <p:childTnLst>
                  <p:par>
                    <p:cTn id="3" fill="hold">
                      <p:stCondLst>
                        <p:cond delay="0"/>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0486"/>
                                        </p:tgtEl>
                                        <p:attrNameLst>
                                          <p:attrName>style.visibility</p:attrName>
                                        </p:attrNameLst>
                                      </p:cBhvr>
                                      <p:to>
                                        <p:strVal val="visible"/>
                                      </p:to>
                                    </p:set>
                                    <p:anim calcmode="lin" valueType="num">
                                      <p:cBhvr>
                                        <p:cTn id="7" dur="500" fill="hold"/>
                                        <p:tgtEl>
                                          <p:spTgt spid="20486"/>
                                        </p:tgtEl>
                                        <p:attrNameLst>
                                          <p:attrName>ppt_w</p:attrName>
                                        </p:attrNameLst>
                                      </p:cBhvr>
                                      <p:tavLst>
                                        <p:tav tm="0">
                                          <p:val>
                                            <p:fltVal val="0"/>
                                          </p:val>
                                        </p:tav>
                                        <p:tav tm="100000">
                                          <p:val>
                                            <p:strVal val="#ppt_w"/>
                                          </p:val>
                                        </p:tav>
                                      </p:tavLst>
                                    </p:anim>
                                    <p:anim calcmode="lin" valueType="num">
                                      <p:cBhvr>
                                        <p:cTn id="8" dur="500" fill="hold"/>
                                        <p:tgtEl>
                                          <p:spTgt spid="20486"/>
                                        </p:tgtEl>
                                        <p:attrNameLst>
                                          <p:attrName>ppt_h</p:attrName>
                                        </p:attrNameLst>
                                      </p:cBhvr>
                                      <p:tavLst>
                                        <p:tav tm="0">
                                          <p:val>
                                            <p:fltVal val="0"/>
                                          </p:val>
                                        </p:tav>
                                        <p:tav tm="100000">
                                          <p:val>
                                            <p:strVal val="#ppt_h"/>
                                          </p:val>
                                        </p:tav>
                                      </p:tavLst>
                                    </p:anim>
                                    <p:animEffect transition="in" filter="fade">
                                      <p:cBhvr>
                                        <p:cTn id="9" dur="500"/>
                                        <p:tgtEl>
                                          <p:spTgt spid="20486"/>
                                        </p:tgtEl>
                                      </p:cBhvr>
                                    </p:animEffect>
                                  </p:childTnLst>
                                </p:cTn>
                              </p:par>
                              <p:par>
                                <p:cTn id="10" presetID="3" presetClass="emph" presetSubtype="2" fill="hold" grpId="0" nodeType="withEffect">
                                  <p:stCondLst>
                                    <p:cond delay="0"/>
                                  </p:stCondLst>
                                  <p:childTnLst>
                                    <p:animClr clrSpc="rgb" dir="cw">
                                      <p:cBhvr override="childStyle">
                                        <p:cTn id="11" dur="1000" fill="hold"/>
                                        <p:tgtEl>
                                          <p:spTgt spid="20489"/>
                                        </p:tgtEl>
                                        <p:attrNameLst>
                                          <p:attrName>style.color</p:attrName>
                                        </p:attrNameLst>
                                      </p:cBhvr>
                                      <p:to>
                                        <a:srgbClr val="FF3300"/>
                                      </p:to>
                                    </p:animClr>
                                  </p:childTnLst>
                                </p:cTn>
                              </p:par>
                            </p:childTnLst>
                          </p:cTn>
                        </p:par>
                      </p:childTnLst>
                    </p:cTn>
                  </p:par>
                </p:childTnLst>
              </p:cTn>
              <p:nextCondLst>
                <p:cond evt="onClick" delay="0">
                  <p:tgtEl>
                    <p:spTgt spid="20489"/>
                  </p:tgtEl>
                </p:cond>
              </p:nextCondLst>
            </p:seq>
            <p:seq concurrent="1" nextAc="seek">
              <p:cTn id="12" restart="whenNotActive" fill="hold" evtFilter="cancelBubble" nodeType="interactiveSeq">
                <p:stCondLst>
                  <p:cond evt="onClick" delay="0">
                    <p:tgtEl>
                      <p:spTgt spid="20490"/>
                    </p:tgtEl>
                  </p:cond>
                </p:stCondLst>
                <p:endSync evt="end" delay="0">
                  <p:rtn val="all"/>
                </p:endSync>
                <p:childTnLst>
                  <p:par>
                    <p:cTn id="13" fill="hold">
                      <p:stCondLst>
                        <p:cond delay="0"/>
                      </p:stCondLst>
                      <p:childTnLst>
                        <p:par>
                          <p:cTn id="14" fill="hold">
                            <p:stCondLst>
                              <p:cond delay="0"/>
                            </p:stCondLst>
                            <p:childTnLst>
                              <p:par>
                                <p:cTn id="15" presetID="53" presetClass="entr" presetSubtype="0" fill="hold" grpId="2" nodeType="clickEffect">
                                  <p:stCondLst>
                                    <p:cond delay="0"/>
                                  </p:stCondLst>
                                  <p:childTnLst>
                                    <p:set>
                                      <p:cBhvr>
                                        <p:cTn id="16" dur="1" fill="hold">
                                          <p:stCondLst>
                                            <p:cond delay="0"/>
                                          </p:stCondLst>
                                        </p:cTn>
                                        <p:tgtEl>
                                          <p:spTgt spid="20486"/>
                                        </p:tgtEl>
                                        <p:attrNameLst>
                                          <p:attrName>style.visibility</p:attrName>
                                        </p:attrNameLst>
                                      </p:cBhvr>
                                      <p:to>
                                        <p:strVal val="visible"/>
                                      </p:to>
                                    </p:set>
                                    <p:anim calcmode="lin" valueType="num">
                                      <p:cBhvr>
                                        <p:cTn id="17" dur="500" fill="hold"/>
                                        <p:tgtEl>
                                          <p:spTgt spid="20486"/>
                                        </p:tgtEl>
                                        <p:attrNameLst>
                                          <p:attrName>ppt_w</p:attrName>
                                        </p:attrNameLst>
                                      </p:cBhvr>
                                      <p:tavLst>
                                        <p:tav tm="0">
                                          <p:val>
                                            <p:fltVal val="0"/>
                                          </p:val>
                                        </p:tav>
                                        <p:tav tm="100000">
                                          <p:val>
                                            <p:strVal val="#ppt_w"/>
                                          </p:val>
                                        </p:tav>
                                      </p:tavLst>
                                    </p:anim>
                                    <p:anim calcmode="lin" valueType="num">
                                      <p:cBhvr>
                                        <p:cTn id="18" dur="500" fill="hold"/>
                                        <p:tgtEl>
                                          <p:spTgt spid="20486"/>
                                        </p:tgtEl>
                                        <p:attrNameLst>
                                          <p:attrName>ppt_h</p:attrName>
                                        </p:attrNameLst>
                                      </p:cBhvr>
                                      <p:tavLst>
                                        <p:tav tm="0">
                                          <p:val>
                                            <p:fltVal val="0"/>
                                          </p:val>
                                        </p:tav>
                                        <p:tav tm="100000">
                                          <p:val>
                                            <p:strVal val="#ppt_h"/>
                                          </p:val>
                                        </p:tav>
                                      </p:tavLst>
                                    </p:anim>
                                    <p:animEffect transition="in" filter="fade">
                                      <p:cBhvr>
                                        <p:cTn id="19" dur="500"/>
                                        <p:tgtEl>
                                          <p:spTgt spid="20486"/>
                                        </p:tgtEl>
                                      </p:cBhvr>
                                    </p:animEffect>
                                  </p:childTnLst>
                                </p:cTn>
                              </p:par>
                              <p:par>
                                <p:cTn id="20" presetID="3" presetClass="emph" presetSubtype="2" fill="hold" grpId="0" nodeType="withEffect">
                                  <p:stCondLst>
                                    <p:cond delay="0"/>
                                  </p:stCondLst>
                                  <p:childTnLst>
                                    <p:animClr clrSpc="rgb" dir="cw">
                                      <p:cBhvr override="childStyle">
                                        <p:cTn id="21" dur="500" fill="hold"/>
                                        <p:tgtEl>
                                          <p:spTgt spid="20490"/>
                                        </p:tgtEl>
                                        <p:attrNameLst>
                                          <p:attrName>style.color</p:attrName>
                                        </p:attrNameLst>
                                      </p:cBhvr>
                                      <p:to>
                                        <a:srgbClr val="FF3300"/>
                                      </p:to>
                                    </p:animClr>
                                  </p:childTnLst>
                                </p:cTn>
                              </p:par>
                            </p:childTnLst>
                          </p:cTn>
                        </p:par>
                      </p:childTnLst>
                    </p:cTn>
                  </p:par>
                </p:childTnLst>
              </p:cTn>
              <p:nextCondLst>
                <p:cond evt="onClick" delay="0">
                  <p:tgtEl>
                    <p:spTgt spid="20490"/>
                  </p:tgtEl>
                </p:cond>
              </p:nextCondLst>
            </p:seq>
            <p:seq concurrent="1" nextAc="seek">
              <p:cTn id="22" restart="whenNotActive" fill="hold" evtFilter="cancelBubble" nodeType="interactiveSeq">
                <p:stCondLst>
                  <p:cond evt="onClick" delay="0">
                    <p:tgtEl>
                      <p:spTgt spid="20484"/>
                    </p:tgtEl>
                  </p:cond>
                </p:stCondLst>
                <p:endSync evt="end" delay="0">
                  <p:rtn val="all"/>
                </p:endSync>
                <p:childTnLst>
                  <p:par>
                    <p:cTn id="23" fill="hold">
                      <p:stCondLst>
                        <p:cond delay="0"/>
                      </p:stCondLst>
                      <p:childTnLst>
                        <p:par>
                          <p:cTn id="24" fill="hold">
                            <p:stCondLst>
                              <p:cond delay="0"/>
                            </p:stCondLst>
                            <p:childTnLst>
                              <p:par>
                                <p:cTn id="25" presetID="53" presetClass="entr" presetSubtype="0" fill="hold" grpId="1" nodeType="clickEffect">
                                  <p:stCondLst>
                                    <p:cond delay="0"/>
                                  </p:stCondLst>
                                  <p:childTnLst>
                                    <p:set>
                                      <p:cBhvr>
                                        <p:cTn id="26" dur="1" fill="hold">
                                          <p:stCondLst>
                                            <p:cond delay="0"/>
                                          </p:stCondLst>
                                        </p:cTn>
                                        <p:tgtEl>
                                          <p:spTgt spid="20486"/>
                                        </p:tgtEl>
                                        <p:attrNameLst>
                                          <p:attrName>style.visibility</p:attrName>
                                        </p:attrNameLst>
                                      </p:cBhvr>
                                      <p:to>
                                        <p:strVal val="visible"/>
                                      </p:to>
                                    </p:set>
                                    <p:anim calcmode="lin" valueType="num">
                                      <p:cBhvr>
                                        <p:cTn id="27" dur="500" fill="hold"/>
                                        <p:tgtEl>
                                          <p:spTgt spid="20486"/>
                                        </p:tgtEl>
                                        <p:attrNameLst>
                                          <p:attrName>ppt_w</p:attrName>
                                        </p:attrNameLst>
                                      </p:cBhvr>
                                      <p:tavLst>
                                        <p:tav tm="0">
                                          <p:val>
                                            <p:fltVal val="0"/>
                                          </p:val>
                                        </p:tav>
                                        <p:tav tm="100000">
                                          <p:val>
                                            <p:strVal val="#ppt_w"/>
                                          </p:val>
                                        </p:tav>
                                      </p:tavLst>
                                    </p:anim>
                                    <p:anim calcmode="lin" valueType="num">
                                      <p:cBhvr>
                                        <p:cTn id="28" dur="500" fill="hold"/>
                                        <p:tgtEl>
                                          <p:spTgt spid="20486"/>
                                        </p:tgtEl>
                                        <p:attrNameLst>
                                          <p:attrName>ppt_h</p:attrName>
                                        </p:attrNameLst>
                                      </p:cBhvr>
                                      <p:tavLst>
                                        <p:tav tm="0">
                                          <p:val>
                                            <p:fltVal val="0"/>
                                          </p:val>
                                        </p:tav>
                                        <p:tav tm="100000">
                                          <p:val>
                                            <p:strVal val="#ppt_h"/>
                                          </p:val>
                                        </p:tav>
                                      </p:tavLst>
                                    </p:anim>
                                    <p:animEffect transition="in" filter="fade">
                                      <p:cBhvr>
                                        <p:cTn id="29" dur="500"/>
                                        <p:tgtEl>
                                          <p:spTgt spid="20486"/>
                                        </p:tgtEl>
                                      </p:cBhvr>
                                    </p:animEffect>
                                  </p:childTnLst>
                                </p:cTn>
                              </p:par>
                              <p:par>
                                <p:cTn id="30" presetID="3" presetClass="emph" presetSubtype="2" fill="hold" grpId="0" nodeType="withEffect">
                                  <p:stCondLst>
                                    <p:cond delay="0"/>
                                  </p:stCondLst>
                                  <p:childTnLst>
                                    <p:animClr clrSpc="rgb" dir="cw">
                                      <p:cBhvr override="childStyle">
                                        <p:cTn id="31" dur="1000" fill="hold"/>
                                        <p:tgtEl>
                                          <p:spTgt spid="20484"/>
                                        </p:tgtEl>
                                        <p:attrNameLst>
                                          <p:attrName>style.color</p:attrName>
                                        </p:attrNameLst>
                                      </p:cBhvr>
                                      <p:to>
                                        <a:srgbClr val="FF3300"/>
                                      </p:to>
                                    </p:animClr>
                                  </p:childTnLst>
                                </p:cTn>
                              </p:par>
                            </p:childTnLst>
                          </p:cTn>
                        </p:par>
                      </p:childTnLst>
                    </p:cTn>
                  </p:par>
                </p:childTnLst>
              </p:cTn>
              <p:nextCondLst>
                <p:cond evt="onClick" delay="0">
                  <p:tgtEl>
                    <p:spTgt spid="20484"/>
                  </p:tgtEl>
                </p:cond>
              </p:nextCondLst>
            </p:seq>
            <p:seq concurrent="1" nextAc="seek">
              <p:cTn id="32" restart="whenNotActive" fill="hold" evtFilter="cancelBubble" nodeType="interactiveSeq">
                <p:stCondLst>
                  <p:cond evt="onClick" delay="0">
                    <p:tgtEl>
                      <p:spTgt spid="20485"/>
                    </p:tgtEl>
                  </p:cond>
                </p:stCondLst>
                <p:endSync evt="end" delay="0">
                  <p:rtn val="all"/>
                </p:endSync>
                <p:childTnLst>
                  <p:par>
                    <p:cTn id="33" fill="hold">
                      <p:stCondLst>
                        <p:cond delay="0"/>
                      </p:stCondLst>
                      <p:childTnLst>
                        <p:par>
                          <p:cTn id="34" fill="hold">
                            <p:stCondLst>
                              <p:cond delay="0"/>
                            </p:stCondLst>
                            <p:childTnLst>
                              <p:par>
                                <p:cTn id="35" presetID="53" presetClass="entr" presetSubtype="0" fill="hold" grpId="0" nodeType="clickEffect">
                                  <p:stCondLst>
                                    <p:cond delay="0"/>
                                  </p:stCondLst>
                                  <p:childTnLst>
                                    <p:set>
                                      <p:cBhvr>
                                        <p:cTn id="36" dur="1" fill="hold">
                                          <p:stCondLst>
                                            <p:cond delay="0"/>
                                          </p:stCondLst>
                                        </p:cTn>
                                        <p:tgtEl>
                                          <p:spTgt spid="20487"/>
                                        </p:tgtEl>
                                        <p:attrNameLst>
                                          <p:attrName>style.visibility</p:attrName>
                                        </p:attrNameLst>
                                      </p:cBhvr>
                                      <p:to>
                                        <p:strVal val="visible"/>
                                      </p:to>
                                    </p:set>
                                    <p:anim calcmode="lin" valueType="num">
                                      <p:cBhvr>
                                        <p:cTn id="37" dur="500" fill="hold"/>
                                        <p:tgtEl>
                                          <p:spTgt spid="20487"/>
                                        </p:tgtEl>
                                        <p:attrNameLst>
                                          <p:attrName>ppt_w</p:attrName>
                                        </p:attrNameLst>
                                      </p:cBhvr>
                                      <p:tavLst>
                                        <p:tav tm="0">
                                          <p:val>
                                            <p:fltVal val="0"/>
                                          </p:val>
                                        </p:tav>
                                        <p:tav tm="100000">
                                          <p:val>
                                            <p:strVal val="#ppt_w"/>
                                          </p:val>
                                        </p:tav>
                                      </p:tavLst>
                                    </p:anim>
                                    <p:anim calcmode="lin" valueType="num">
                                      <p:cBhvr>
                                        <p:cTn id="38" dur="500" fill="hold"/>
                                        <p:tgtEl>
                                          <p:spTgt spid="20487"/>
                                        </p:tgtEl>
                                        <p:attrNameLst>
                                          <p:attrName>ppt_h</p:attrName>
                                        </p:attrNameLst>
                                      </p:cBhvr>
                                      <p:tavLst>
                                        <p:tav tm="0">
                                          <p:val>
                                            <p:fltVal val="0"/>
                                          </p:val>
                                        </p:tav>
                                        <p:tav tm="100000">
                                          <p:val>
                                            <p:strVal val="#ppt_h"/>
                                          </p:val>
                                        </p:tav>
                                      </p:tavLst>
                                    </p:anim>
                                    <p:animEffect transition="in" filter="fade">
                                      <p:cBhvr>
                                        <p:cTn id="39" dur="500"/>
                                        <p:tgtEl>
                                          <p:spTgt spid="20487"/>
                                        </p:tgtEl>
                                      </p:cBhvr>
                                    </p:animEffect>
                                  </p:childTnLst>
                                </p:cTn>
                              </p:par>
                              <p:par>
                                <p:cTn id="40" presetID="3" presetClass="emph" presetSubtype="2" fill="hold" grpId="0" nodeType="withEffect">
                                  <p:stCondLst>
                                    <p:cond delay="0"/>
                                  </p:stCondLst>
                                  <p:childTnLst>
                                    <p:animClr clrSpc="rgb" dir="cw">
                                      <p:cBhvr override="childStyle">
                                        <p:cTn id="41" dur="1000" fill="hold"/>
                                        <p:tgtEl>
                                          <p:spTgt spid="20485"/>
                                        </p:tgtEl>
                                        <p:attrNameLst>
                                          <p:attrName>style.color</p:attrName>
                                        </p:attrNameLst>
                                      </p:cBhvr>
                                      <p:to>
                                        <a:srgbClr val="336600"/>
                                      </p:to>
                                    </p:animClr>
                                  </p:childTnLst>
                                </p:cTn>
                              </p:par>
                              <p:par>
                                <p:cTn id="42" presetID="22" presetClass="entr" presetSubtype="8" fill="hold" grpId="0" nodeType="withEffect">
                                  <p:stCondLst>
                                    <p:cond delay="0"/>
                                  </p:stCondLst>
                                  <p:childTnLst>
                                    <p:set>
                                      <p:cBhvr>
                                        <p:cTn id="43" dur="1" fill="hold">
                                          <p:stCondLst>
                                            <p:cond delay="0"/>
                                          </p:stCondLst>
                                        </p:cTn>
                                        <p:tgtEl>
                                          <p:spTgt spid="20491"/>
                                        </p:tgtEl>
                                        <p:attrNameLst>
                                          <p:attrName>style.visibility</p:attrName>
                                        </p:attrNameLst>
                                      </p:cBhvr>
                                      <p:to>
                                        <p:strVal val="visible"/>
                                      </p:to>
                                    </p:set>
                                    <p:animEffect transition="in" filter="wipe(left)">
                                      <p:cBhvr>
                                        <p:cTn id="44" dur="500"/>
                                        <p:tgtEl>
                                          <p:spTgt spid="20491"/>
                                        </p:tgtEl>
                                      </p:cBhvr>
                                    </p:animEffect>
                                  </p:childTnLst>
                                </p:cTn>
                              </p:par>
                            </p:childTnLst>
                          </p:cTn>
                        </p:par>
                      </p:childTnLst>
                    </p:cTn>
                  </p:par>
                </p:childTnLst>
              </p:cTn>
              <p:nextCondLst>
                <p:cond evt="onClick" delay="0">
                  <p:tgtEl>
                    <p:spTgt spid="20485"/>
                  </p:tgtEl>
                </p:cond>
              </p:nextCondLst>
            </p:seq>
            <p:seq concurrent="1" nextAc="seek">
              <p:cTn id="45" restart="whenNotActive" fill="hold" evtFilter="cancelBubble" nodeType="interactiveSeq">
                <p:stCondLst>
                  <p:cond evt="onClick" delay="0">
                    <p:tgtEl>
                      <p:spTgt spid="20491"/>
                    </p:tgtEl>
                  </p:cond>
                </p:stCondLst>
                <p:endSync evt="end" delay="0">
                  <p:rtn val="all"/>
                </p:endSync>
                <p:childTnLst>
                  <p:par>
                    <p:cTn id="46" fill="hold">
                      <p:stCondLst>
                        <p:cond delay="0"/>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20499"/>
                                        </p:tgtEl>
                                        <p:attrNameLst>
                                          <p:attrName>style.visibility</p:attrName>
                                        </p:attrNameLst>
                                      </p:cBhvr>
                                      <p:to>
                                        <p:strVal val="visible"/>
                                      </p:to>
                                    </p:set>
                                    <p:animEffect transition="in" filter="blinds(horizontal)">
                                      <p:cBhvr>
                                        <p:cTn id="50" dur="500"/>
                                        <p:tgtEl>
                                          <p:spTgt spid="20499"/>
                                        </p:tgtEl>
                                      </p:cBhvr>
                                    </p:animEffect>
                                  </p:childTnLst>
                                </p:cTn>
                              </p:par>
                              <p:par>
                                <p:cTn id="51" presetID="22" presetClass="entr" presetSubtype="8" fill="hold" nodeType="with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wipe(left)">
                                      <p:cBhvr>
                                        <p:cTn id="53" dur="500"/>
                                        <p:tgtEl>
                                          <p:spTgt spid="2"/>
                                        </p:tgtEl>
                                      </p:cBhvr>
                                    </p:animEffect>
                                  </p:childTnLst>
                                </p:cTn>
                              </p:par>
                            </p:childTnLst>
                          </p:cTn>
                        </p:par>
                      </p:childTnLst>
                    </p:cTn>
                  </p:par>
                </p:childTnLst>
              </p:cTn>
              <p:nextCondLst>
                <p:cond evt="onClick" delay="0">
                  <p:tgtEl>
                    <p:spTgt spid="20491"/>
                  </p:tgtEl>
                </p:cond>
              </p:nextCondLst>
            </p:seq>
          </p:childTnLst>
        </p:cTn>
      </p:par>
    </p:tnLst>
    <p:bldLst>
      <p:bldP spid="20484" grpId="0"/>
      <p:bldP spid="20485" grpId="0"/>
      <p:bldP spid="20486" grpId="0" animBg="1"/>
      <p:bldP spid="20486" grpId="1" animBg="1"/>
      <p:bldP spid="20486" grpId="2" animBg="1"/>
      <p:bldP spid="20487" grpId="0" animBg="1"/>
      <p:bldP spid="20489" grpId="0"/>
      <p:bldP spid="20490" grpId="0"/>
      <p:bldP spid="20491" grpId="0" animBg="1"/>
      <p:bldP spid="2049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714356"/>
          </a:xfrm>
          <a:solidFill>
            <a:schemeClr val="accent6">
              <a:lumMod val="40000"/>
              <a:lumOff val="60000"/>
            </a:schemeClr>
          </a:solidFill>
        </p:spPr>
        <p:txBody>
          <a:bodyPr/>
          <a:lstStyle/>
          <a:p>
            <a:pPr>
              <a:defRPr/>
            </a:pPr>
            <a:r>
              <a:rPr i="1" smtClean="0"/>
              <a:t/>
            </a:r>
            <a:br>
              <a:rPr i="1" smtClean="0"/>
            </a:br>
            <a:r>
              <a:rPr lang="en-US" dirty="0" smtClean="0"/>
              <a:t>Match the beginning and the ending of </a:t>
            </a:r>
            <a:r>
              <a:rPr lang="en-US" dirty="0"/>
              <a:t>the </a:t>
            </a:r>
            <a:r>
              <a:rPr lang="en-US" dirty="0" smtClean="0"/>
              <a:t>phrase: violent … </a:t>
            </a:r>
            <a:r>
              <a:rPr i="1" smtClean="0"/>
              <a:t/>
            </a:r>
            <a:br>
              <a:rPr i="1" smtClean="0"/>
            </a:br>
            <a:endParaRPr lang="ru-RU" b="0" i="1" dirty="0" smtClean="0">
              <a:solidFill>
                <a:srgbClr val="000066"/>
              </a:solidFill>
            </a:endParaRPr>
          </a:p>
        </p:txBody>
      </p:sp>
      <p:sp>
        <p:nvSpPr>
          <p:cNvPr id="3075" name="Rectangle 3"/>
          <p:cNvSpPr>
            <a:spLocks noChangeArrowheads="1"/>
          </p:cNvSpPr>
          <p:nvPr/>
        </p:nvSpPr>
        <p:spPr bwMode="auto">
          <a:xfrm>
            <a:off x="142844" y="1500174"/>
            <a:ext cx="5040312" cy="4464050"/>
          </a:xfrm>
          <a:prstGeom prst="rect">
            <a:avLst/>
          </a:prstGeom>
          <a:solidFill>
            <a:schemeClr val="accent3">
              <a:lumMod val="85000"/>
            </a:schemeClr>
          </a:solidFill>
          <a:ln w="9525">
            <a:noFill/>
            <a:miter lim="800000"/>
            <a:headEnd/>
            <a:tailEnd/>
          </a:ln>
        </p:spPr>
        <p:txBody>
          <a:bodyPr wrap="none" anchor="ctr"/>
          <a:lstStyle/>
          <a:p>
            <a:pPr algn="ctr">
              <a:defRPr/>
            </a:pPr>
            <a:endParaRPr lang="ru-RU" sz="2000" dirty="0">
              <a:solidFill>
                <a:schemeClr val="bg1"/>
              </a:solidFill>
            </a:endParaRPr>
          </a:p>
        </p:txBody>
      </p:sp>
      <p:sp>
        <p:nvSpPr>
          <p:cNvPr id="20484" name="Rectangle 4"/>
          <p:cNvSpPr>
            <a:spLocks noChangeArrowheads="1"/>
          </p:cNvSpPr>
          <p:nvPr/>
        </p:nvSpPr>
        <p:spPr bwMode="auto">
          <a:xfrm>
            <a:off x="428596" y="1785926"/>
            <a:ext cx="4465637" cy="503237"/>
          </a:xfrm>
          <a:prstGeom prst="rect">
            <a:avLst/>
          </a:prstGeom>
          <a:noFill/>
          <a:ln w="9525">
            <a:noFill/>
            <a:miter lim="800000"/>
            <a:headEnd/>
            <a:tailEnd/>
          </a:ln>
        </p:spPr>
        <p:txBody>
          <a:bodyPr/>
          <a:lstStyle/>
          <a:p>
            <a:r>
              <a:rPr lang="en-US" sz="2000" dirty="0" smtClean="0">
                <a:latin typeface="Calibri" pitchFamily="34" charset="0"/>
              </a:rPr>
              <a:t>behaviour</a:t>
            </a:r>
            <a:r>
              <a:rPr lang="en-US" sz="2000" dirty="0" smtClean="0">
                <a:solidFill>
                  <a:schemeClr val="dk1"/>
                </a:solidFill>
                <a:latin typeface="Calibri" pitchFamily="34" charset="0"/>
              </a:rPr>
              <a:t> </a:t>
            </a:r>
            <a:endParaRPr lang="ru-RU" sz="2000" dirty="0">
              <a:latin typeface="Calibri" pitchFamily="34" charset="0"/>
              <a:cs typeface="Calibri" pitchFamily="34" charset="0"/>
            </a:endParaRPr>
          </a:p>
        </p:txBody>
      </p:sp>
      <p:sp>
        <p:nvSpPr>
          <p:cNvPr id="20485" name="Rectangle 5"/>
          <p:cNvSpPr>
            <a:spLocks noChangeArrowheads="1"/>
          </p:cNvSpPr>
          <p:nvPr/>
        </p:nvSpPr>
        <p:spPr bwMode="auto">
          <a:xfrm>
            <a:off x="428596" y="3429000"/>
            <a:ext cx="4464050" cy="458787"/>
          </a:xfrm>
          <a:prstGeom prst="rect">
            <a:avLst/>
          </a:prstGeom>
          <a:noFill/>
          <a:ln w="9525">
            <a:noFill/>
            <a:miter lim="800000"/>
            <a:headEnd/>
            <a:tailEnd/>
          </a:ln>
        </p:spPr>
        <p:txBody>
          <a:bodyPr/>
          <a:lstStyle/>
          <a:p>
            <a:pPr>
              <a:spcBef>
                <a:spcPct val="50000"/>
              </a:spcBef>
              <a:defRPr/>
            </a:pPr>
            <a:r>
              <a:rPr lang="en-US" sz="2000" dirty="0" smtClean="0">
                <a:latin typeface="Calibri" pitchFamily="34" charset="0"/>
              </a:rPr>
              <a:t>shivering</a:t>
            </a:r>
            <a:endParaRPr lang="ru-RU" sz="2000" dirty="0" smtClean="0">
              <a:latin typeface="Calibri" pitchFamily="34" charset="0"/>
            </a:endParaRPr>
          </a:p>
          <a:p>
            <a:pPr>
              <a:spcBef>
                <a:spcPct val="50000"/>
              </a:spcBef>
              <a:defRPr/>
            </a:pPr>
            <a:endParaRPr lang="ru-RU" sz="2000" b="1" i="1" dirty="0" smtClean="0">
              <a:latin typeface="Calibri" pitchFamily="34" charset="0"/>
            </a:endParaRPr>
          </a:p>
          <a:p>
            <a:pPr>
              <a:spcBef>
                <a:spcPct val="50000"/>
              </a:spcBef>
              <a:defRPr/>
            </a:pPr>
            <a:endParaRPr lang="ru-RU" sz="2000" b="1" dirty="0">
              <a:latin typeface="Calibri" pitchFamily="34" charset="0"/>
            </a:endParaRPr>
          </a:p>
        </p:txBody>
      </p:sp>
      <p:sp>
        <p:nvSpPr>
          <p:cNvPr id="20486" name="Text Box 6"/>
          <p:cNvSpPr txBox="1">
            <a:spLocks noChangeArrowheads="1"/>
          </p:cNvSpPr>
          <p:nvPr/>
        </p:nvSpPr>
        <p:spPr bwMode="auto">
          <a:xfrm>
            <a:off x="1476375" y="5300663"/>
            <a:ext cx="1871663" cy="366712"/>
          </a:xfrm>
          <a:prstGeom prst="rect">
            <a:avLst/>
          </a:prstGeom>
          <a:solidFill>
            <a:srgbClr val="800000"/>
          </a:solidFill>
          <a:ln w="9525">
            <a:noFill/>
            <a:miter lim="800000"/>
            <a:headEnd/>
            <a:tailEnd/>
          </a:ln>
        </p:spPr>
        <p:txBody>
          <a:bodyPr>
            <a:spAutoFit/>
          </a:bodyPr>
          <a:lstStyle/>
          <a:p>
            <a:pPr algn="ctr"/>
            <a:r>
              <a:rPr lang="ru-RU" b="1" i="1" dirty="0">
                <a:solidFill>
                  <a:schemeClr val="bg1"/>
                </a:solidFill>
              </a:rPr>
              <a:t>Неправильно</a:t>
            </a:r>
          </a:p>
        </p:txBody>
      </p:sp>
      <p:sp>
        <p:nvSpPr>
          <p:cNvPr id="20487" name="Text Box 7"/>
          <p:cNvSpPr txBox="1">
            <a:spLocks noChangeArrowheads="1"/>
          </p:cNvSpPr>
          <p:nvPr/>
        </p:nvSpPr>
        <p:spPr bwMode="auto">
          <a:xfrm>
            <a:off x="1476375" y="5300663"/>
            <a:ext cx="1908175" cy="366712"/>
          </a:xfrm>
          <a:prstGeom prst="rect">
            <a:avLst/>
          </a:prstGeom>
          <a:solidFill>
            <a:srgbClr val="336600"/>
          </a:solidFill>
          <a:ln w="9525">
            <a:noFill/>
            <a:miter lim="800000"/>
            <a:headEnd/>
            <a:tailEnd/>
          </a:ln>
        </p:spPr>
        <p:txBody>
          <a:bodyPr>
            <a:spAutoFit/>
          </a:bodyPr>
          <a:lstStyle/>
          <a:p>
            <a:pPr algn="ctr"/>
            <a:r>
              <a:rPr lang="ru-RU" b="1" i="1" dirty="0">
                <a:solidFill>
                  <a:schemeClr val="bg1"/>
                </a:solidFill>
              </a:rPr>
              <a:t>Правильно</a:t>
            </a:r>
          </a:p>
        </p:txBody>
      </p:sp>
      <p:sp>
        <p:nvSpPr>
          <p:cNvPr id="12296" name="Text Box 8"/>
          <p:cNvSpPr txBox="1">
            <a:spLocks noChangeArrowheads="1"/>
          </p:cNvSpPr>
          <p:nvPr/>
        </p:nvSpPr>
        <p:spPr bwMode="auto">
          <a:xfrm>
            <a:off x="179388" y="1176338"/>
            <a:ext cx="1679575" cy="314325"/>
          </a:xfrm>
          <a:prstGeom prst="rect">
            <a:avLst/>
          </a:prstGeom>
          <a:solidFill>
            <a:srgbClr val="1F0464"/>
          </a:solidFill>
          <a:ln w="9525">
            <a:solidFill>
              <a:srgbClr val="336600"/>
            </a:solidFill>
            <a:miter lim="800000"/>
            <a:headEnd/>
            <a:tailEnd/>
          </a:ln>
        </p:spPr>
        <p:txBody>
          <a:bodyPr wrap="none">
            <a:spAutoFit/>
          </a:bodyPr>
          <a:lstStyle/>
          <a:p>
            <a:r>
              <a:rPr lang="ru-RU" sz="1400" b="1" i="1" dirty="0">
                <a:solidFill>
                  <a:schemeClr val="bg1"/>
                </a:solidFill>
              </a:rPr>
              <a:t>Укажите ответ</a:t>
            </a:r>
          </a:p>
        </p:txBody>
      </p:sp>
      <p:sp>
        <p:nvSpPr>
          <p:cNvPr id="20489" name="Rectangle 9"/>
          <p:cNvSpPr>
            <a:spLocks noChangeArrowheads="1"/>
          </p:cNvSpPr>
          <p:nvPr/>
        </p:nvSpPr>
        <p:spPr bwMode="auto">
          <a:xfrm>
            <a:off x="428596" y="2571744"/>
            <a:ext cx="4465637" cy="503238"/>
          </a:xfrm>
          <a:prstGeom prst="rect">
            <a:avLst/>
          </a:prstGeom>
          <a:noFill/>
          <a:ln w="9525">
            <a:noFill/>
            <a:miter lim="800000"/>
            <a:headEnd/>
            <a:tailEnd/>
          </a:ln>
        </p:spPr>
        <p:txBody>
          <a:bodyPr/>
          <a:lstStyle/>
          <a:p>
            <a:pPr>
              <a:tabLst>
                <a:tab pos="0" algn="l"/>
              </a:tabLst>
            </a:pPr>
            <a:r>
              <a:rPr lang="en-US" sz="2000" dirty="0" smtClean="0">
                <a:latin typeface="Calibri" pitchFamily="34" charset="0"/>
              </a:rPr>
              <a:t>speech</a:t>
            </a:r>
            <a:endParaRPr lang="ru-RU" sz="2000" b="1" i="1" dirty="0">
              <a:latin typeface="Calibri" pitchFamily="34" charset="0"/>
            </a:endParaRPr>
          </a:p>
        </p:txBody>
      </p:sp>
      <p:sp>
        <p:nvSpPr>
          <p:cNvPr id="20490" name="Rectangle 10"/>
          <p:cNvSpPr>
            <a:spLocks noChangeArrowheads="1"/>
          </p:cNvSpPr>
          <p:nvPr/>
        </p:nvSpPr>
        <p:spPr bwMode="auto">
          <a:xfrm>
            <a:off x="428596" y="4143380"/>
            <a:ext cx="4465637" cy="503237"/>
          </a:xfrm>
          <a:prstGeom prst="rect">
            <a:avLst/>
          </a:prstGeom>
          <a:noFill/>
          <a:ln w="9525">
            <a:noFill/>
            <a:miter lim="800000"/>
            <a:headEnd/>
            <a:tailEnd/>
          </a:ln>
        </p:spPr>
        <p:txBody>
          <a:bodyPr/>
          <a:lstStyle/>
          <a:p>
            <a:r>
              <a:rPr lang="en-US" sz="2000" dirty="0" smtClean="0">
                <a:latin typeface="Calibri" pitchFamily="34" charset="0"/>
              </a:rPr>
              <a:t>co-ordination</a:t>
            </a:r>
            <a:endParaRPr lang="ru-RU" sz="2000" dirty="0">
              <a:latin typeface="Calibri" pitchFamily="34" charset="0"/>
            </a:endParaRPr>
          </a:p>
        </p:txBody>
      </p:sp>
      <p:sp>
        <p:nvSpPr>
          <p:cNvPr id="20491" name="Text Box 11"/>
          <p:cNvSpPr txBox="1">
            <a:spLocks noChangeArrowheads="1"/>
          </p:cNvSpPr>
          <p:nvPr/>
        </p:nvSpPr>
        <p:spPr bwMode="auto">
          <a:xfrm>
            <a:off x="928688" y="6357938"/>
            <a:ext cx="3000375" cy="311150"/>
          </a:xfrm>
          <a:prstGeom prst="rec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a:lstStyle/>
          <a:p>
            <a:pPr algn="ctr"/>
            <a:r>
              <a:rPr lang="ru-RU" sz="1400" dirty="0"/>
              <a:t>Раскрыть правильный ответ </a:t>
            </a:r>
          </a:p>
        </p:txBody>
      </p:sp>
      <p:grpSp>
        <p:nvGrpSpPr>
          <p:cNvPr id="2" name="Group 12"/>
          <p:cNvGrpSpPr>
            <a:grpSpLocks/>
          </p:cNvGrpSpPr>
          <p:nvPr/>
        </p:nvGrpSpPr>
        <p:grpSpPr bwMode="auto">
          <a:xfrm>
            <a:off x="5364163" y="6381750"/>
            <a:ext cx="2098675" cy="287338"/>
            <a:chOff x="2381" y="4125"/>
            <a:chExt cx="1322" cy="181"/>
          </a:xfrm>
        </p:grpSpPr>
        <p:sp>
          <p:nvSpPr>
            <p:cNvPr id="20493" name="Text Box 13"/>
            <p:cNvSpPr txBox="1">
              <a:spLocks noChangeArrowheads="1"/>
            </p:cNvSpPr>
            <p:nvPr/>
          </p:nvSpPr>
          <p:spPr bwMode="auto">
            <a:xfrm>
              <a:off x="2562" y="4125"/>
              <a:ext cx="1141" cy="179"/>
            </a:xfrm>
            <a:prstGeom prst="rect">
              <a:avLst/>
            </a:prstGeom>
            <a:noFill/>
            <a:ln w="9525">
              <a:noFill/>
              <a:miter lim="800000"/>
              <a:headEnd/>
              <a:tailEnd/>
            </a:ln>
            <a:effectLst/>
          </p:spPr>
          <p:txBody>
            <a:bodyPr>
              <a:spAutoFit/>
            </a:bodyPr>
            <a:lstStyle/>
            <a:p>
              <a:pPr>
                <a:lnSpc>
                  <a:spcPct val="90000"/>
                </a:lnSpc>
                <a:spcBef>
                  <a:spcPct val="20000"/>
                </a:spcBef>
                <a:tabLst>
                  <a:tab pos="1082675" algn="l"/>
                </a:tabLst>
                <a:defRPr/>
              </a:pPr>
              <a:r>
                <a:rPr lang="ru-RU" sz="1400" dirty="0">
                  <a:solidFill>
                    <a:srgbClr val="C9C9ED"/>
                  </a:solidFill>
                  <a:effectLst>
                    <a:outerShdw blurRad="38100" dist="38100" dir="2700000" algn="tl">
                      <a:srgbClr val="C0C0C0"/>
                    </a:outerShdw>
                  </a:effectLst>
                </a:rPr>
                <a:t>Следующий вопрос</a:t>
              </a:r>
            </a:p>
          </p:txBody>
        </p:sp>
        <p:sp>
          <p:nvSpPr>
            <p:cNvPr id="12307" name="AutoShape 14">
              <a:hlinkClick r:id="" action="ppaction://hlinkshowjump?jump=nextslide" highlightClick="1"/>
            </p:cNvPr>
            <p:cNvSpPr>
              <a:spLocks noChangeArrowheads="1"/>
            </p:cNvSpPr>
            <p:nvPr/>
          </p:nvSpPr>
          <p:spPr bwMode="auto">
            <a:xfrm>
              <a:off x="2381" y="4125"/>
              <a:ext cx="181" cy="181"/>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wrap="none" anchor="ctr"/>
            <a:lstStyle/>
            <a:p>
              <a:endParaRPr lang="ru-RU" dirty="0"/>
            </a:p>
          </p:txBody>
        </p:sp>
      </p:grpSp>
      <p:grpSp>
        <p:nvGrpSpPr>
          <p:cNvPr id="3" name="Group 15"/>
          <p:cNvGrpSpPr>
            <a:grpSpLocks/>
          </p:cNvGrpSpPr>
          <p:nvPr/>
        </p:nvGrpSpPr>
        <p:grpSpPr bwMode="auto">
          <a:xfrm>
            <a:off x="7991475" y="6381750"/>
            <a:ext cx="1152525" cy="304800"/>
            <a:chOff x="4422" y="4020"/>
            <a:chExt cx="726" cy="192"/>
          </a:xfrm>
        </p:grpSpPr>
        <p:sp>
          <p:nvSpPr>
            <p:cNvPr id="12304" name="AutoShape 16">
              <a:hlinkClick r:id="" action="ppaction://hlinkshowjump?jump=lastslide" highlightClick="1"/>
            </p:cNvPr>
            <p:cNvSpPr>
              <a:spLocks noChangeArrowheads="1"/>
            </p:cNvSpPr>
            <p:nvPr/>
          </p:nvSpPr>
          <p:spPr bwMode="auto">
            <a:xfrm>
              <a:off x="4422" y="4020"/>
              <a:ext cx="181" cy="181"/>
            </a:xfrm>
            <a:prstGeom prst="actionButtonEnd">
              <a:avLst/>
            </a:prstGeom>
            <a:gradFill rotWithShape="1">
              <a:gsLst>
                <a:gs pos="0">
                  <a:srgbClr val="96AB94"/>
                </a:gs>
                <a:gs pos="17000">
                  <a:srgbClr val="D4DEFF"/>
                </a:gs>
                <a:gs pos="47000">
                  <a:srgbClr val="D4DEFF"/>
                </a:gs>
                <a:gs pos="100000">
                  <a:srgbClr val="8488C4"/>
                </a:gs>
              </a:gsLst>
              <a:lin ang="0" scaled="1"/>
            </a:gradFill>
            <a:ln w="9525">
              <a:noFill/>
              <a:miter lim="800000"/>
              <a:headEnd/>
              <a:tailEnd/>
            </a:ln>
          </p:spPr>
          <p:txBody>
            <a:bodyPr wrap="none" anchor="ctr"/>
            <a:lstStyle/>
            <a:p>
              <a:endParaRPr lang="ru-RU" dirty="0"/>
            </a:p>
          </p:txBody>
        </p:sp>
        <p:sp>
          <p:nvSpPr>
            <p:cNvPr id="20497" name="Text Box 17">
              <a:hlinkClick r:id="" action="ppaction://hlinkshowjump?jump=lastslide"/>
            </p:cNvPr>
            <p:cNvSpPr txBox="1">
              <a:spLocks noChangeArrowheads="1"/>
            </p:cNvSpPr>
            <p:nvPr/>
          </p:nvSpPr>
          <p:spPr bwMode="auto">
            <a:xfrm>
              <a:off x="4604" y="4020"/>
              <a:ext cx="544" cy="192"/>
            </a:xfrm>
            <a:prstGeom prst="rect">
              <a:avLst/>
            </a:prstGeom>
            <a:noFill/>
            <a:ln w="9525">
              <a:noFill/>
              <a:miter lim="800000"/>
              <a:headEnd/>
              <a:tailEnd/>
            </a:ln>
            <a:effectLst/>
          </p:spPr>
          <p:txBody>
            <a:bodyPr>
              <a:spAutoFit/>
            </a:bodyPr>
            <a:lstStyle/>
            <a:p>
              <a:pPr>
                <a:spcBef>
                  <a:spcPct val="50000"/>
                </a:spcBef>
                <a:defRPr/>
              </a:pPr>
              <a:r>
                <a:rPr lang="ru-RU" sz="1400" dirty="0">
                  <a:solidFill>
                    <a:srgbClr val="B0B3D0"/>
                  </a:solidFill>
                  <a:effectLst>
                    <a:outerShdw blurRad="38100" dist="38100" dir="2700000" algn="tl">
                      <a:srgbClr val="C0C0C0"/>
                    </a:outerShdw>
                  </a:effectLst>
                </a:rPr>
                <a:t>Выход</a:t>
              </a:r>
            </a:p>
          </p:txBody>
        </p:sp>
      </p:grpSp>
      <p:sp>
        <p:nvSpPr>
          <p:cNvPr id="12302" name="Line 18"/>
          <p:cNvSpPr>
            <a:spLocks noChangeShapeType="1"/>
          </p:cNvSpPr>
          <p:nvPr/>
        </p:nvSpPr>
        <p:spPr bwMode="auto">
          <a:xfrm>
            <a:off x="0" y="6215082"/>
            <a:ext cx="9144000" cy="0"/>
          </a:xfrm>
          <a:prstGeom prst="line">
            <a:avLst/>
          </a:prstGeom>
          <a:noFill/>
          <a:ln w="41275">
            <a:pattFill prst="wdUpDiag">
              <a:fgClr>
                <a:srgbClr val="5A5A88"/>
              </a:fgClr>
              <a:bgClr>
                <a:schemeClr val="hlink"/>
              </a:bgClr>
            </a:pattFill>
            <a:round/>
            <a:headEnd/>
            <a:tailEnd/>
          </a:ln>
        </p:spPr>
        <p:txBody>
          <a:bodyPr/>
          <a:lstStyle/>
          <a:p>
            <a:endParaRPr lang="ru-RU" dirty="0"/>
          </a:p>
        </p:txBody>
      </p:sp>
      <p:sp>
        <p:nvSpPr>
          <p:cNvPr id="20499" name="Text Box 19"/>
          <p:cNvSpPr txBox="1">
            <a:spLocks noChangeArrowheads="1"/>
          </p:cNvSpPr>
          <p:nvPr/>
        </p:nvSpPr>
        <p:spPr bwMode="auto">
          <a:xfrm>
            <a:off x="5715008" y="1357298"/>
            <a:ext cx="3095625" cy="4601260"/>
          </a:xfrm>
          <a:prstGeom prst="rect">
            <a:avLst/>
          </a:prstGeom>
          <a:solidFill>
            <a:schemeClr val="accent2">
              <a:lumMod val="20000"/>
              <a:lumOff val="80000"/>
            </a:schemeClr>
          </a:solidFill>
          <a:ln w="9525">
            <a:noFill/>
            <a:miter lim="800000"/>
            <a:headEnd/>
            <a:tailEnd/>
          </a:ln>
        </p:spPr>
        <p:txBody>
          <a:bodyPr>
            <a:spAutoFit/>
          </a:bodyPr>
          <a:lstStyle/>
          <a:p>
            <a:pPr>
              <a:spcBef>
                <a:spcPct val="50000"/>
              </a:spcBef>
              <a:defRPr/>
            </a:pPr>
            <a:r>
              <a:rPr lang="ru-RU" sz="2000" b="1" dirty="0" smtClean="0">
                <a:latin typeface="Calibri" pitchFamily="34" charset="0"/>
              </a:rPr>
              <a:t>Ответ:</a:t>
            </a:r>
            <a:r>
              <a:rPr lang="en-US" sz="2000" dirty="0" smtClean="0"/>
              <a:t> </a:t>
            </a:r>
            <a:r>
              <a:rPr lang="en-US" sz="2000" dirty="0" smtClean="0">
                <a:latin typeface="Calibri" pitchFamily="34" charset="0"/>
              </a:rPr>
              <a:t>shivering</a:t>
            </a:r>
            <a:endParaRPr lang="ru-RU" sz="2000" b="1" i="1" dirty="0" smtClean="0">
              <a:latin typeface="Calibri" pitchFamily="34" charset="0"/>
            </a:endParaRPr>
          </a:p>
          <a:p>
            <a:pPr>
              <a:spcBef>
                <a:spcPct val="50000"/>
              </a:spcBef>
              <a:defRPr/>
            </a:pPr>
            <a:endParaRPr lang="ru-RU" sz="2000" b="1" dirty="0" smtClean="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p:txBody>
      </p:sp>
    </p:spTree>
  </p:cSld>
  <p:clrMapOvr>
    <a:masterClrMapping/>
  </p:clrMapOvr>
  <p:transition advClick="0">
    <p:fade/>
  </p:transition>
  <p:timing>
    <p:tnLst>
      <p:par>
        <p:cTn id="1" dur="indefinite" restart="never" nodeType="tmRoot">
          <p:childTnLst>
            <p:seq concurrent="1" nextAc="seek">
              <p:cTn id="2" restart="whenNotActive" fill="hold" evtFilter="cancelBubble" nodeType="interactiveSeq">
                <p:stCondLst>
                  <p:cond evt="onClick" delay="0">
                    <p:tgtEl>
                      <p:spTgt spid="20489"/>
                    </p:tgtEl>
                  </p:cond>
                </p:stCondLst>
                <p:endSync evt="end" delay="0">
                  <p:rtn val="all"/>
                </p:endSync>
                <p:childTnLst>
                  <p:par>
                    <p:cTn id="3" fill="hold">
                      <p:stCondLst>
                        <p:cond delay="0"/>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0486"/>
                                        </p:tgtEl>
                                        <p:attrNameLst>
                                          <p:attrName>style.visibility</p:attrName>
                                        </p:attrNameLst>
                                      </p:cBhvr>
                                      <p:to>
                                        <p:strVal val="visible"/>
                                      </p:to>
                                    </p:set>
                                    <p:anim calcmode="lin" valueType="num">
                                      <p:cBhvr>
                                        <p:cTn id="7" dur="500" fill="hold"/>
                                        <p:tgtEl>
                                          <p:spTgt spid="20486"/>
                                        </p:tgtEl>
                                        <p:attrNameLst>
                                          <p:attrName>ppt_w</p:attrName>
                                        </p:attrNameLst>
                                      </p:cBhvr>
                                      <p:tavLst>
                                        <p:tav tm="0">
                                          <p:val>
                                            <p:fltVal val="0"/>
                                          </p:val>
                                        </p:tav>
                                        <p:tav tm="100000">
                                          <p:val>
                                            <p:strVal val="#ppt_w"/>
                                          </p:val>
                                        </p:tav>
                                      </p:tavLst>
                                    </p:anim>
                                    <p:anim calcmode="lin" valueType="num">
                                      <p:cBhvr>
                                        <p:cTn id="8" dur="500" fill="hold"/>
                                        <p:tgtEl>
                                          <p:spTgt spid="20486"/>
                                        </p:tgtEl>
                                        <p:attrNameLst>
                                          <p:attrName>ppt_h</p:attrName>
                                        </p:attrNameLst>
                                      </p:cBhvr>
                                      <p:tavLst>
                                        <p:tav tm="0">
                                          <p:val>
                                            <p:fltVal val="0"/>
                                          </p:val>
                                        </p:tav>
                                        <p:tav tm="100000">
                                          <p:val>
                                            <p:strVal val="#ppt_h"/>
                                          </p:val>
                                        </p:tav>
                                      </p:tavLst>
                                    </p:anim>
                                    <p:animEffect transition="in" filter="fade">
                                      <p:cBhvr>
                                        <p:cTn id="9" dur="500"/>
                                        <p:tgtEl>
                                          <p:spTgt spid="20486"/>
                                        </p:tgtEl>
                                      </p:cBhvr>
                                    </p:animEffect>
                                  </p:childTnLst>
                                </p:cTn>
                              </p:par>
                              <p:par>
                                <p:cTn id="10" presetID="3" presetClass="emph" presetSubtype="2" fill="hold" grpId="0" nodeType="withEffect">
                                  <p:stCondLst>
                                    <p:cond delay="0"/>
                                  </p:stCondLst>
                                  <p:childTnLst>
                                    <p:animClr clrSpc="rgb" dir="cw">
                                      <p:cBhvr override="childStyle">
                                        <p:cTn id="11" dur="1000" fill="hold"/>
                                        <p:tgtEl>
                                          <p:spTgt spid="20489"/>
                                        </p:tgtEl>
                                        <p:attrNameLst>
                                          <p:attrName>style.color</p:attrName>
                                        </p:attrNameLst>
                                      </p:cBhvr>
                                      <p:to>
                                        <a:srgbClr val="FF3300"/>
                                      </p:to>
                                    </p:animClr>
                                  </p:childTnLst>
                                </p:cTn>
                              </p:par>
                            </p:childTnLst>
                          </p:cTn>
                        </p:par>
                      </p:childTnLst>
                    </p:cTn>
                  </p:par>
                </p:childTnLst>
              </p:cTn>
              <p:nextCondLst>
                <p:cond evt="onClick" delay="0">
                  <p:tgtEl>
                    <p:spTgt spid="20489"/>
                  </p:tgtEl>
                </p:cond>
              </p:nextCondLst>
            </p:seq>
            <p:seq concurrent="1" nextAc="seek">
              <p:cTn id="12" restart="whenNotActive" fill="hold" evtFilter="cancelBubble" nodeType="interactiveSeq">
                <p:stCondLst>
                  <p:cond evt="onClick" delay="0">
                    <p:tgtEl>
                      <p:spTgt spid="20490"/>
                    </p:tgtEl>
                  </p:cond>
                </p:stCondLst>
                <p:endSync evt="end" delay="0">
                  <p:rtn val="all"/>
                </p:endSync>
                <p:childTnLst>
                  <p:par>
                    <p:cTn id="13" fill="hold">
                      <p:stCondLst>
                        <p:cond delay="0"/>
                      </p:stCondLst>
                      <p:childTnLst>
                        <p:par>
                          <p:cTn id="14" fill="hold">
                            <p:stCondLst>
                              <p:cond delay="0"/>
                            </p:stCondLst>
                            <p:childTnLst>
                              <p:par>
                                <p:cTn id="15" presetID="53" presetClass="entr" presetSubtype="0" fill="hold" grpId="2" nodeType="clickEffect">
                                  <p:stCondLst>
                                    <p:cond delay="0"/>
                                  </p:stCondLst>
                                  <p:childTnLst>
                                    <p:set>
                                      <p:cBhvr>
                                        <p:cTn id="16" dur="1" fill="hold">
                                          <p:stCondLst>
                                            <p:cond delay="0"/>
                                          </p:stCondLst>
                                        </p:cTn>
                                        <p:tgtEl>
                                          <p:spTgt spid="20486"/>
                                        </p:tgtEl>
                                        <p:attrNameLst>
                                          <p:attrName>style.visibility</p:attrName>
                                        </p:attrNameLst>
                                      </p:cBhvr>
                                      <p:to>
                                        <p:strVal val="visible"/>
                                      </p:to>
                                    </p:set>
                                    <p:anim calcmode="lin" valueType="num">
                                      <p:cBhvr>
                                        <p:cTn id="17" dur="500" fill="hold"/>
                                        <p:tgtEl>
                                          <p:spTgt spid="20486"/>
                                        </p:tgtEl>
                                        <p:attrNameLst>
                                          <p:attrName>ppt_w</p:attrName>
                                        </p:attrNameLst>
                                      </p:cBhvr>
                                      <p:tavLst>
                                        <p:tav tm="0">
                                          <p:val>
                                            <p:fltVal val="0"/>
                                          </p:val>
                                        </p:tav>
                                        <p:tav tm="100000">
                                          <p:val>
                                            <p:strVal val="#ppt_w"/>
                                          </p:val>
                                        </p:tav>
                                      </p:tavLst>
                                    </p:anim>
                                    <p:anim calcmode="lin" valueType="num">
                                      <p:cBhvr>
                                        <p:cTn id="18" dur="500" fill="hold"/>
                                        <p:tgtEl>
                                          <p:spTgt spid="20486"/>
                                        </p:tgtEl>
                                        <p:attrNameLst>
                                          <p:attrName>ppt_h</p:attrName>
                                        </p:attrNameLst>
                                      </p:cBhvr>
                                      <p:tavLst>
                                        <p:tav tm="0">
                                          <p:val>
                                            <p:fltVal val="0"/>
                                          </p:val>
                                        </p:tav>
                                        <p:tav tm="100000">
                                          <p:val>
                                            <p:strVal val="#ppt_h"/>
                                          </p:val>
                                        </p:tav>
                                      </p:tavLst>
                                    </p:anim>
                                    <p:animEffect transition="in" filter="fade">
                                      <p:cBhvr>
                                        <p:cTn id="19" dur="500"/>
                                        <p:tgtEl>
                                          <p:spTgt spid="20486"/>
                                        </p:tgtEl>
                                      </p:cBhvr>
                                    </p:animEffect>
                                  </p:childTnLst>
                                </p:cTn>
                              </p:par>
                              <p:par>
                                <p:cTn id="20" presetID="3" presetClass="emph" presetSubtype="2" fill="hold" grpId="0" nodeType="withEffect">
                                  <p:stCondLst>
                                    <p:cond delay="0"/>
                                  </p:stCondLst>
                                  <p:childTnLst>
                                    <p:animClr clrSpc="rgb" dir="cw">
                                      <p:cBhvr override="childStyle">
                                        <p:cTn id="21" dur="500" fill="hold"/>
                                        <p:tgtEl>
                                          <p:spTgt spid="20490"/>
                                        </p:tgtEl>
                                        <p:attrNameLst>
                                          <p:attrName>style.color</p:attrName>
                                        </p:attrNameLst>
                                      </p:cBhvr>
                                      <p:to>
                                        <a:srgbClr val="FF3300"/>
                                      </p:to>
                                    </p:animClr>
                                  </p:childTnLst>
                                </p:cTn>
                              </p:par>
                            </p:childTnLst>
                          </p:cTn>
                        </p:par>
                      </p:childTnLst>
                    </p:cTn>
                  </p:par>
                </p:childTnLst>
              </p:cTn>
              <p:nextCondLst>
                <p:cond evt="onClick" delay="0">
                  <p:tgtEl>
                    <p:spTgt spid="20490"/>
                  </p:tgtEl>
                </p:cond>
              </p:nextCondLst>
            </p:seq>
            <p:seq concurrent="1" nextAc="seek">
              <p:cTn id="22" restart="whenNotActive" fill="hold" evtFilter="cancelBubble" nodeType="interactiveSeq">
                <p:stCondLst>
                  <p:cond evt="onClick" delay="0">
                    <p:tgtEl>
                      <p:spTgt spid="20484"/>
                    </p:tgtEl>
                  </p:cond>
                </p:stCondLst>
                <p:endSync evt="end" delay="0">
                  <p:rtn val="all"/>
                </p:endSync>
                <p:childTnLst>
                  <p:par>
                    <p:cTn id="23" fill="hold">
                      <p:stCondLst>
                        <p:cond delay="0"/>
                      </p:stCondLst>
                      <p:childTnLst>
                        <p:par>
                          <p:cTn id="24" fill="hold">
                            <p:stCondLst>
                              <p:cond delay="0"/>
                            </p:stCondLst>
                            <p:childTnLst>
                              <p:par>
                                <p:cTn id="25" presetID="53" presetClass="entr" presetSubtype="0" fill="hold" grpId="1" nodeType="clickEffect">
                                  <p:stCondLst>
                                    <p:cond delay="0"/>
                                  </p:stCondLst>
                                  <p:childTnLst>
                                    <p:set>
                                      <p:cBhvr>
                                        <p:cTn id="26" dur="1" fill="hold">
                                          <p:stCondLst>
                                            <p:cond delay="0"/>
                                          </p:stCondLst>
                                        </p:cTn>
                                        <p:tgtEl>
                                          <p:spTgt spid="20486"/>
                                        </p:tgtEl>
                                        <p:attrNameLst>
                                          <p:attrName>style.visibility</p:attrName>
                                        </p:attrNameLst>
                                      </p:cBhvr>
                                      <p:to>
                                        <p:strVal val="visible"/>
                                      </p:to>
                                    </p:set>
                                    <p:anim calcmode="lin" valueType="num">
                                      <p:cBhvr>
                                        <p:cTn id="27" dur="500" fill="hold"/>
                                        <p:tgtEl>
                                          <p:spTgt spid="20486"/>
                                        </p:tgtEl>
                                        <p:attrNameLst>
                                          <p:attrName>ppt_w</p:attrName>
                                        </p:attrNameLst>
                                      </p:cBhvr>
                                      <p:tavLst>
                                        <p:tav tm="0">
                                          <p:val>
                                            <p:fltVal val="0"/>
                                          </p:val>
                                        </p:tav>
                                        <p:tav tm="100000">
                                          <p:val>
                                            <p:strVal val="#ppt_w"/>
                                          </p:val>
                                        </p:tav>
                                      </p:tavLst>
                                    </p:anim>
                                    <p:anim calcmode="lin" valueType="num">
                                      <p:cBhvr>
                                        <p:cTn id="28" dur="500" fill="hold"/>
                                        <p:tgtEl>
                                          <p:spTgt spid="20486"/>
                                        </p:tgtEl>
                                        <p:attrNameLst>
                                          <p:attrName>ppt_h</p:attrName>
                                        </p:attrNameLst>
                                      </p:cBhvr>
                                      <p:tavLst>
                                        <p:tav tm="0">
                                          <p:val>
                                            <p:fltVal val="0"/>
                                          </p:val>
                                        </p:tav>
                                        <p:tav tm="100000">
                                          <p:val>
                                            <p:strVal val="#ppt_h"/>
                                          </p:val>
                                        </p:tav>
                                      </p:tavLst>
                                    </p:anim>
                                    <p:animEffect transition="in" filter="fade">
                                      <p:cBhvr>
                                        <p:cTn id="29" dur="500"/>
                                        <p:tgtEl>
                                          <p:spTgt spid="20486"/>
                                        </p:tgtEl>
                                      </p:cBhvr>
                                    </p:animEffect>
                                  </p:childTnLst>
                                </p:cTn>
                              </p:par>
                              <p:par>
                                <p:cTn id="30" presetID="3" presetClass="emph" presetSubtype="2" fill="hold" grpId="0" nodeType="withEffect">
                                  <p:stCondLst>
                                    <p:cond delay="0"/>
                                  </p:stCondLst>
                                  <p:childTnLst>
                                    <p:animClr clrSpc="rgb" dir="cw">
                                      <p:cBhvr override="childStyle">
                                        <p:cTn id="31" dur="1000" fill="hold"/>
                                        <p:tgtEl>
                                          <p:spTgt spid="20484"/>
                                        </p:tgtEl>
                                        <p:attrNameLst>
                                          <p:attrName>style.color</p:attrName>
                                        </p:attrNameLst>
                                      </p:cBhvr>
                                      <p:to>
                                        <a:srgbClr val="FF3300"/>
                                      </p:to>
                                    </p:animClr>
                                  </p:childTnLst>
                                </p:cTn>
                              </p:par>
                            </p:childTnLst>
                          </p:cTn>
                        </p:par>
                      </p:childTnLst>
                    </p:cTn>
                  </p:par>
                </p:childTnLst>
              </p:cTn>
              <p:nextCondLst>
                <p:cond evt="onClick" delay="0">
                  <p:tgtEl>
                    <p:spTgt spid="20484"/>
                  </p:tgtEl>
                </p:cond>
              </p:nextCondLst>
            </p:seq>
            <p:seq concurrent="1" nextAc="seek">
              <p:cTn id="32" restart="whenNotActive" fill="hold" evtFilter="cancelBubble" nodeType="interactiveSeq">
                <p:stCondLst>
                  <p:cond evt="onClick" delay="0">
                    <p:tgtEl>
                      <p:spTgt spid="20485"/>
                    </p:tgtEl>
                  </p:cond>
                </p:stCondLst>
                <p:endSync evt="end" delay="0">
                  <p:rtn val="all"/>
                </p:endSync>
                <p:childTnLst>
                  <p:par>
                    <p:cTn id="33" fill="hold">
                      <p:stCondLst>
                        <p:cond delay="0"/>
                      </p:stCondLst>
                      <p:childTnLst>
                        <p:par>
                          <p:cTn id="34" fill="hold">
                            <p:stCondLst>
                              <p:cond delay="0"/>
                            </p:stCondLst>
                            <p:childTnLst>
                              <p:par>
                                <p:cTn id="35" presetID="53" presetClass="entr" presetSubtype="0" fill="hold" grpId="0" nodeType="clickEffect">
                                  <p:stCondLst>
                                    <p:cond delay="0"/>
                                  </p:stCondLst>
                                  <p:childTnLst>
                                    <p:set>
                                      <p:cBhvr>
                                        <p:cTn id="36" dur="1" fill="hold">
                                          <p:stCondLst>
                                            <p:cond delay="0"/>
                                          </p:stCondLst>
                                        </p:cTn>
                                        <p:tgtEl>
                                          <p:spTgt spid="20487"/>
                                        </p:tgtEl>
                                        <p:attrNameLst>
                                          <p:attrName>style.visibility</p:attrName>
                                        </p:attrNameLst>
                                      </p:cBhvr>
                                      <p:to>
                                        <p:strVal val="visible"/>
                                      </p:to>
                                    </p:set>
                                    <p:anim calcmode="lin" valueType="num">
                                      <p:cBhvr>
                                        <p:cTn id="37" dur="500" fill="hold"/>
                                        <p:tgtEl>
                                          <p:spTgt spid="20487"/>
                                        </p:tgtEl>
                                        <p:attrNameLst>
                                          <p:attrName>ppt_w</p:attrName>
                                        </p:attrNameLst>
                                      </p:cBhvr>
                                      <p:tavLst>
                                        <p:tav tm="0">
                                          <p:val>
                                            <p:fltVal val="0"/>
                                          </p:val>
                                        </p:tav>
                                        <p:tav tm="100000">
                                          <p:val>
                                            <p:strVal val="#ppt_w"/>
                                          </p:val>
                                        </p:tav>
                                      </p:tavLst>
                                    </p:anim>
                                    <p:anim calcmode="lin" valueType="num">
                                      <p:cBhvr>
                                        <p:cTn id="38" dur="500" fill="hold"/>
                                        <p:tgtEl>
                                          <p:spTgt spid="20487"/>
                                        </p:tgtEl>
                                        <p:attrNameLst>
                                          <p:attrName>ppt_h</p:attrName>
                                        </p:attrNameLst>
                                      </p:cBhvr>
                                      <p:tavLst>
                                        <p:tav tm="0">
                                          <p:val>
                                            <p:fltVal val="0"/>
                                          </p:val>
                                        </p:tav>
                                        <p:tav tm="100000">
                                          <p:val>
                                            <p:strVal val="#ppt_h"/>
                                          </p:val>
                                        </p:tav>
                                      </p:tavLst>
                                    </p:anim>
                                    <p:animEffect transition="in" filter="fade">
                                      <p:cBhvr>
                                        <p:cTn id="39" dur="500"/>
                                        <p:tgtEl>
                                          <p:spTgt spid="20487"/>
                                        </p:tgtEl>
                                      </p:cBhvr>
                                    </p:animEffect>
                                  </p:childTnLst>
                                </p:cTn>
                              </p:par>
                              <p:par>
                                <p:cTn id="40" presetID="3" presetClass="emph" presetSubtype="2" fill="hold" grpId="0" nodeType="withEffect">
                                  <p:stCondLst>
                                    <p:cond delay="0"/>
                                  </p:stCondLst>
                                  <p:childTnLst>
                                    <p:animClr clrSpc="rgb" dir="cw">
                                      <p:cBhvr override="childStyle">
                                        <p:cTn id="41" dur="1000" fill="hold"/>
                                        <p:tgtEl>
                                          <p:spTgt spid="20485"/>
                                        </p:tgtEl>
                                        <p:attrNameLst>
                                          <p:attrName>style.color</p:attrName>
                                        </p:attrNameLst>
                                      </p:cBhvr>
                                      <p:to>
                                        <a:srgbClr val="336600"/>
                                      </p:to>
                                    </p:animClr>
                                  </p:childTnLst>
                                </p:cTn>
                              </p:par>
                              <p:par>
                                <p:cTn id="42" presetID="22" presetClass="entr" presetSubtype="8" fill="hold" grpId="0" nodeType="withEffect">
                                  <p:stCondLst>
                                    <p:cond delay="0"/>
                                  </p:stCondLst>
                                  <p:childTnLst>
                                    <p:set>
                                      <p:cBhvr>
                                        <p:cTn id="43" dur="1" fill="hold">
                                          <p:stCondLst>
                                            <p:cond delay="0"/>
                                          </p:stCondLst>
                                        </p:cTn>
                                        <p:tgtEl>
                                          <p:spTgt spid="20491"/>
                                        </p:tgtEl>
                                        <p:attrNameLst>
                                          <p:attrName>style.visibility</p:attrName>
                                        </p:attrNameLst>
                                      </p:cBhvr>
                                      <p:to>
                                        <p:strVal val="visible"/>
                                      </p:to>
                                    </p:set>
                                    <p:animEffect transition="in" filter="wipe(left)">
                                      <p:cBhvr>
                                        <p:cTn id="44" dur="500"/>
                                        <p:tgtEl>
                                          <p:spTgt spid="20491"/>
                                        </p:tgtEl>
                                      </p:cBhvr>
                                    </p:animEffect>
                                  </p:childTnLst>
                                </p:cTn>
                              </p:par>
                            </p:childTnLst>
                          </p:cTn>
                        </p:par>
                      </p:childTnLst>
                    </p:cTn>
                  </p:par>
                </p:childTnLst>
              </p:cTn>
              <p:nextCondLst>
                <p:cond evt="onClick" delay="0">
                  <p:tgtEl>
                    <p:spTgt spid="20485"/>
                  </p:tgtEl>
                </p:cond>
              </p:nextCondLst>
            </p:seq>
            <p:seq concurrent="1" nextAc="seek">
              <p:cTn id="45" restart="whenNotActive" fill="hold" evtFilter="cancelBubble" nodeType="interactiveSeq">
                <p:stCondLst>
                  <p:cond evt="onClick" delay="0">
                    <p:tgtEl>
                      <p:spTgt spid="20491"/>
                    </p:tgtEl>
                  </p:cond>
                </p:stCondLst>
                <p:endSync evt="end" delay="0">
                  <p:rtn val="all"/>
                </p:endSync>
                <p:childTnLst>
                  <p:par>
                    <p:cTn id="46" fill="hold">
                      <p:stCondLst>
                        <p:cond delay="0"/>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20499"/>
                                        </p:tgtEl>
                                        <p:attrNameLst>
                                          <p:attrName>style.visibility</p:attrName>
                                        </p:attrNameLst>
                                      </p:cBhvr>
                                      <p:to>
                                        <p:strVal val="visible"/>
                                      </p:to>
                                    </p:set>
                                    <p:animEffect transition="in" filter="blinds(horizontal)">
                                      <p:cBhvr>
                                        <p:cTn id="50" dur="500"/>
                                        <p:tgtEl>
                                          <p:spTgt spid="20499"/>
                                        </p:tgtEl>
                                      </p:cBhvr>
                                    </p:animEffect>
                                  </p:childTnLst>
                                </p:cTn>
                              </p:par>
                              <p:par>
                                <p:cTn id="51" presetID="22" presetClass="entr" presetSubtype="8" fill="hold" nodeType="with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wipe(left)">
                                      <p:cBhvr>
                                        <p:cTn id="53" dur="500"/>
                                        <p:tgtEl>
                                          <p:spTgt spid="2"/>
                                        </p:tgtEl>
                                      </p:cBhvr>
                                    </p:animEffect>
                                  </p:childTnLst>
                                </p:cTn>
                              </p:par>
                            </p:childTnLst>
                          </p:cTn>
                        </p:par>
                      </p:childTnLst>
                    </p:cTn>
                  </p:par>
                </p:childTnLst>
              </p:cTn>
              <p:nextCondLst>
                <p:cond evt="onClick" delay="0">
                  <p:tgtEl>
                    <p:spTgt spid="20491"/>
                  </p:tgtEl>
                </p:cond>
              </p:nextCondLst>
            </p:seq>
          </p:childTnLst>
        </p:cTn>
      </p:par>
    </p:tnLst>
    <p:bldLst>
      <p:bldP spid="20484" grpId="0"/>
      <p:bldP spid="20485" grpId="0"/>
      <p:bldP spid="20486" grpId="0" animBg="1"/>
      <p:bldP spid="20486" grpId="1" animBg="1"/>
      <p:bldP spid="20486" grpId="2" animBg="1"/>
      <p:bldP spid="20487" grpId="0" animBg="1"/>
      <p:bldP spid="20489" grpId="0"/>
      <p:bldP spid="20490" grpId="0"/>
      <p:bldP spid="20491" grpId="0" animBg="1"/>
      <p:bldP spid="2049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714356"/>
          </a:xfrm>
          <a:solidFill>
            <a:schemeClr val="accent6">
              <a:lumMod val="40000"/>
              <a:lumOff val="60000"/>
            </a:schemeClr>
          </a:solidFill>
        </p:spPr>
        <p:txBody>
          <a:bodyPr/>
          <a:lstStyle/>
          <a:p>
            <a:pPr>
              <a:defRPr/>
            </a:pPr>
            <a:r>
              <a:rPr i="1" smtClean="0"/>
              <a:t/>
            </a:r>
            <a:br>
              <a:rPr i="1" smtClean="0"/>
            </a:br>
            <a:r>
              <a:rPr lang="en-US" dirty="0" smtClean="0"/>
              <a:t>Match the beginning and the ending of </a:t>
            </a:r>
            <a:r>
              <a:rPr lang="en-US" dirty="0"/>
              <a:t>the </a:t>
            </a:r>
            <a:r>
              <a:rPr lang="en-US" dirty="0" smtClean="0"/>
              <a:t>phrase: </a:t>
            </a:r>
            <a:r>
              <a:rPr lang="en-US" dirty="0"/>
              <a:t>slurred</a:t>
            </a:r>
            <a:r>
              <a:rPr lang="en-US" dirty="0" smtClean="0"/>
              <a:t> … </a:t>
            </a:r>
            <a:r>
              <a:rPr i="1" smtClean="0"/>
              <a:t/>
            </a:r>
            <a:br>
              <a:rPr i="1" smtClean="0"/>
            </a:br>
            <a:endParaRPr lang="ru-RU" b="0" i="1" dirty="0" smtClean="0">
              <a:solidFill>
                <a:srgbClr val="000066"/>
              </a:solidFill>
            </a:endParaRPr>
          </a:p>
        </p:txBody>
      </p:sp>
      <p:sp>
        <p:nvSpPr>
          <p:cNvPr id="3075" name="Rectangle 3"/>
          <p:cNvSpPr>
            <a:spLocks noChangeArrowheads="1"/>
          </p:cNvSpPr>
          <p:nvPr/>
        </p:nvSpPr>
        <p:spPr bwMode="auto">
          <a:xfrm>
            <a:off x="142844" y="1500174"/>
            <a:ext cx="5040312" cy="4464050"/>
          </a:xfrm>
          <a:prstGeom prst="rect">
            <a:avLst/>
          </a:prstGeom>
          <a:solidFill>
            <a:schemeClr val="accent3">
              <a:lumMod val="85000"/>
            </a:schemeClr>
          </a:solidFill>
          <a:ln w="9525">
            <a:noFill/>
            <a:miter lim="800000"/>
            <a:headEnd/>
            <a:tailEnd/>
          </a:ln>
        </p:spPr>
        <p:txBody>
          <a:bodyPr wrap="none" anchor="ctr"/>
          <a:lstStyle/>
          <a:p>
            <a:pPr algn="ctr">
              <a:defRPr/>
            </a:pPr>
            <a:endParaRPr lang="ru-RU" sz="2000" dirty="0">
              <a:solidFill>
                <a:schemeClr val="bg1"/>
              </a:solidFill>
            </a:endParaRPr>
          </a:p>
        </p:txBody>
      </p:sp>
      <p:sp>
        <p:nvSpPr>
          <p:cNvPr id="20484" name="Rectangle 4"/>
          <p:cNvSpPr>
            <a:spLocks noChangeArrowheads="1"/>
          </p:cNvSpPr>
          <p:nvPr/>
        </p:nvSpPr>
        <p:spPr bwMode="auto">
          <a:xfrm>
            <a:off x="428596" y="1785926"/>
            <a:ext cx="4465637" cy="503237"/>
          </a:xfrm>
          <a:prstGeom prst="rect">
            <a:avLst/>
          </a:prstGeom>
          <a:noFill/>
          <a:ln w="9525">
            <a:noFill/>
            <a:miter lim="800000"/>
            <a:headEnd/>
            <a:tailEnd/>
          </a:ln>
        </p:spPr>
        <p:txBody>
          <a:bodyPr/>
          <a:lstStyle/>
          <a:p>
            <a:r>
              <a:rPr lang="en-US" sz="2000" dirty="0" smtClean="0">
                <a:latin typeface="Calibri" pitchFamily="34" charset="0"/>
              </a:rPr>
              <a:t>behaviour</a:t>
            </a:r>
            <a:r>
              <a:rPr lang="en-US" sz="2000" dirty="0" smtClean="0">
                <a:solidFill>
                  <a:schemeClr val="dk1"/>
                </a:solidFill>
                <a:latin typeface="Calibri" pitchFamily="34" charset="0"/>
              </a:rPr>
              <a:t> </a:t>
            </a:r>
            <a:endParaRPr lang="ru-RU" sz="2000" dirty="0">
              <a:latin typeface="Calibri" pitchFamily="34" charset="0"/>
              <a:cs typeface="Calibri" pitchFamily="34" charset="0"/>
            </a:endParaRPr>
          </a:p>
        </p:txBody>
      </p:sp>
      <p:sp>
        <p:nvSpPr>
          <p:cNvPr id="20485" name="Rectangle 5"/>
          <p:cNvSpPr>
            <a:spLocks noChangeArrowheads="1"/>
          </p:cNvSpPr>
          <p:nvPr/>
        </p:nvSpPr>
        <p:spPr bwMode="auto">
          <a:xfrm>
            <a:off x="428596" y="2571744"/>
            <a:ext cx="4464050" cy="458787"/>
          </a:xfrm>
          <a:prstGeom prst="rect">
            <a:avLst/>
          </a:prstGeom>
          <a:noFill/>
          <a:ln w="9525">
            <a:noFill/>
            <a:miter lim="800000"/>
            <a:headEnd/>
            <a:tailEnd/>
          </a:ln>
        </p:spPr>
        <p:txBody>
          <a:bodyPr/>
          <a:lstStyle/>
          <a:p>
            <a:pPr>
              <a:spcBef>
                <a:spcPct val="50000"/>
              </a:spcBef>
              <a:defRPr/>
            </a:pPr>
            <a:r>
              <a:rPr lang="en-US" sz="2000" dirty="0" smtClean="0">
                <a:latin typeface="Calibri" pitchFamily="34" charset="0"/>
              </a:rPr>
              <a:t>speech</a:t>
            </a:r>
            <a:endParaRPr lang="ru-RU" sz="2000" b="1" i="1" dirty="0" smtClean="0">
              <a:latin typeface="Calibri" pitchFamily="34" charset="0"/>
            </a:endParaRPr>
          </a:p>
          <a:p>
            <a:pPr>
              <a:spcBef>
                <a:spcPct val="50000"/>
              </a:spcBef>
              <a:defRPr/>
            </a:pPr>
            <a:endParaRPr lang="ru-RU" sz="2000" dirty="0" smtClean="0">
              <a:latin typeface="Calibri" pitchFamily="34" charset="0"/>
            </a:endParaRPr>
          </a:p>
          <a:p>
            <a:pPr>
              <a:spcBef>
                <a:spcPct val="50000"/>
              </a:spcBef>
              <a:defRPr/>
            </a:pPr>
            <a:endParaRPr lang="ru-RU" sz="2000" b="1" i="1" dirty="0" smtClean="0">
              <a:latin typeface="Calibri" pitchFamily="34" charset="0"/>
            </a:endParaRPr>
          </a:p>
          <a:p>
            <a:pPr>
              <a:spcBef>
                <a:spcPct val="50000"/>
              </a:spcBef>
              <a:defRPr/>
            </a:pPr>
            <a:endParaRPr lang="ru-RU" sz="2000" b="1" dirty="0">
              <a:latin typeface="Calibri" pitchFamily="34" charset="0"/>
            </a:endParaRPr>
          </a:p>
        </p:txBody>
      </p:sp>
      <p:sp>
        <p:nvSpPr>
          <p:cNvPr id="20486" name="Text Box 6"/>
          <p:cNvSpPr txBox="1">
            <a:spLocks noChangeArrowheads="1"/>
          </p:cNvSpPr>
          <p:nvPr/>
        </p:nvSpPr>
        <p:spPr bwMode="auto">
          <a:xfrm>
            <a:off x="1476375" y="5300663"/>
            <a:ext cx="1871663" cy="366712"/>
          </a:xfrm>
          <a:prstGeom prst="rect">
            <a:avLst/>
          </a:prstGeom>
          <a:solidFill>
            <a:srgbClr val="800000"/>
          </a:solidFill>
          <a:ln w="9525">
            <a:noFill/>
            <a:miter lim="800000"/>
            <a:headEnd/>
            <a:tailEnd/>
          </a:ln>
        </p:spPr>
        <p:txBody>
          <a:bodyPr>
            <a:spAutoFit/>
          </a:bodyPr>
          <a:lstStyle/>
          <a:p>
            <a:pPr algn="ctr"/>
            <a:r>
              <a:rPr lang="ru-RU" b="1" i="1" dirty="0">
                <a:solidFill>
                  <a:schemeClr val="bg1"/>
                </a:solidFill>
              </a:rPr>
              <a:t>Неправильно</a:t>
            </a:r>
          </a:p>
        </p:txBody>
      </p:sp>
      <p:sp>
        <p:nvSpPr>
          <p:cNvPr id="20487" name="Text Box 7"/>
          <p:cNvSpPr txBox="1">
            <a:spLocks noChangeArrowheads="1"/>
          </p:cNvSpPr>
          <p:nvPr/>
        </p:nvSpPr>
        <p:spPr bwMode="auto">
          <a:xfrm>
            <a:off x="1476375" y="5300663"/>
            <a:ext cx="1908175" cy="366712"/>
          </a:xfrm>
          <a:prstGeom prst="rect">
            <a:avLst/>
          </a:prstGeom>
          <a:solidFill>
            <a:srgbClr val="336600"/>
          </a:solidFill>
          <a:ln w="9525">
            <a:noFill/>
            <a:miter lim="800000"/>
            <a:headEnd/>
            <a:tailEnd/>
          </a:ln>
        </p:spPr>
        <p:txBody>
          <a:bodyPr>
            <a:spAutoFit/>
          </a:bodyPr>
          <a:lstStyle/>
          <a:p>
            <a:pPr algn="ctr"/>
            <a:r>
              <a:rPr lang="ru-RU" b="1" i="1" dirty="0">
                <a:solidFill>
                  <a:schemeClr val="bg1"/>
                </a:solidFill>
              </a:rPr>
              <a:t>Правильно</a:t>
            </a:r>
          </a:p>
        </p:txBody>
      </p:sp>
      <p:sp>
        <p:nvSpPr>
          <p:cNvPr id="12296" name="Text Box 8"/>
          <p:cNvSpPr txBox="1">
            <a:spLocks noChangeArrowheads="1"/>
          </p:cNvSpPr>
          <p:nvPr/>
        </p:nvSpPr>
        <p:spPr bwMode="auto">
          <a:xfrm>
            <a:off x="179388" y="1176338"/>
            <a:ext cx="1679575" cy="314325"/>
          </a:xfrm>
          <a:prstGeom prst="rect">
            <a:avLst/>
          </a:prstGeom>
          <a:solidFill>
            <a:srgbClr val="1F0464"/>
          </a:solidFill>
          <a:ln w="9525">
            <a:solidFill>
              <a:srgbClr val="336600"/>
            </a:solidFill>
            <a:miter lim="800000"/>
            <a:headEnd/>
            <a:tailEnd/>
          </a:ln>
        </p:spPr>
        <p:txBody>
          <a:bodyPr wrap="none">
            <a:spAutoFit/>
          </a:bodyPr>
          <a:lstStyle/>
          <a:p>
            <a:r>
              <a:rPr lang="ru-RU" sz="1400" b="1" i="1" dirty="0">
                <a:solidFill>
                  <a:schemeClr val="bg1"/>
                </a:solidFill>
              </a:rPr>
              <a:t>Укажите ответ</a:t>
            </a:r>
          </a:p>
        </p:txBody>
      </p:sp>
      <p:sp>
        <p:nvSpPr>
          <p:cNvPr id="20489" name="Rectangle 9"/>
          <p:cNvSpPr>
            <a:spLocks noChangeArrowheads="1"/>
          </p:cNvSpPr>
          <p:nvPr/>
        </p:nvSpPr>
        <p:spPr bwMode="auto">
          <a:xfrm>
            <a:off x="428596" y="3429000"/>
            <a:ext cx="4465637" cy="503238"/>
          </a:xfrm>
          <a:prstGeom prst="rect">
            <a:avLst/>
          </a:prstGeom>
          <a:noFill/>
          <a:ln w="9525">
            <a:noFill/>
            <a:miter lim="800000"/>
            <a:headEnd/>
            <a:tailEnd/>
          </a:ln>
        </p:spPr>
        <p:txBody>
          <a:bodyPr/>
          <a:lstStyle/>
          <a:p>
            <a:pPr>
              <a:tabLst>
                <a:tab pos="0" algn="l"/>
              </a:tabLst>
            </a:pPr>
            <a:r>
              <a:rPr lang="en-US" sz="2000" dirty="0" smtClean="0">
                <a:latin typeface="Calibri" pitchFamily="34" charset="0"/>
              </a:rPr>
              <a:t>shivering</a:t>
            </a:r>
            <a:endParaRPr lang="ru-RU" sz="2000" b="1" i="1" dirty="0">
              <a:latin typeface="Calibri" pitchFamily="34" charset="0"/>
            </a:endParaRPr>
          </a:p>
        </p:txBody>
      </p:sp>
      <p:sp>
        <p:nvSpPr>
          <p:cNvPr id="20490" name="Rectangle 10"/>
          <p:cNvSpPr>
            <a:spLocks noChangeArrowheads="1"/>
          </p:cNvSpPr>
          <p:nvPr/>
        </p:nvSpPr>
        <p:spPr bwMode="auto">
          <a:xfrm>
            <a:off x="428596" y="4143380"/>
            <a:ext cx="4465637" cy="503237"/>
          </a:xfrm>
          <a:prstGeom prst="rect">
            <a:avLst/>
          </a:prstGeom>
          <a:noFill/>
          <a:ln w="9525">
            <a:noFill/>
            <a:miter lim="800000"/>
            <a:headEnd/>
            <a:tailEnd/>
          </a:ln>
        </p:spPr>
        <p:txBody>
          <a:bodyPr/>
          <a:lstStyle/>
          <a:p>
            <a:r>
              <a:rPr lang="en-US" sz="2000" dirty="0" smtClean="0">
                <a:latin typeface="Calibri" pitchFamily="34" charset="0"/>
              </a:rPr>
              <a:t>co-ordination</a:t>
            </a:r>
            <a:endParaRPr lang="ru-RU" sz="2000" dirty="0">
              <a:latin typeface="Calibri" pitchFamily="34" charset="0"/>
            </a:endParaRPr>
          </a:p>
        </p:txBody>
      </p:sp>
      <p:sp>
        <p:nvSpPr>
          <p:cNvPr id="20491" name="Text Box 11"/>
          <p:cNvSpPr txBox="1">
            <a:spLocks noChangeArrowheads="1"/>
          </p:cNvSpPr>
          <p:nvPr/>
        </p:nvSpPr>
        <p:spPr bwMode="auto">
          <a:xfrm>
            <a:off x="928688" y="6357938"/>
            <a:ext cx="3000375" cy="311150"/>
          </a:xfrm>
          <a:prstGeom prst="rec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a:lstStyle/>
          <a:p>
            <a:pPr algn="ctr"/>
            <a:r>
              <a:rPr lang="ru-RU" sz="1400" dirty="0"/>
              <a:t>Раскрыть правильный ответ </a:t>
            </a:r>
          </a:p>
        </p:txBody>
      </p:sp>
      <p:grpSp>
        <p:nvGrpSpPr>
          <p:cNvPr id="2" name="Group 12"/>
          <p:cNvGrpSpPr>
            <a:grpSpLocks/>
          </p:cNvGrpSpPr>
          <p:nvPr/>
        </p:nvGrpSpPr>
        <p:grpSpPr bwMode="auto">
          <a:xfrm>
            <a:off x="5364163" y="6381750"/>
            <a:ext cx="2098675" cy="287338"/>
            <a:chOff x="2381" y="4125"/>
            <a:chExt cx="1322" cy="181"/>
          </a:xfrm>
        </p:grpSpPr>
        <p:sp>
          <p:nvSpPr>
            <p:cNvPr id="20493" name="Text Box 13"/>
            <p:cNvSpPr txBox="1">
              <a:spLocks noChangeArrowheads="1"/>
            </p:cNvSpPr>
            <p:nvPr/>
          </p:nvSpPr>
          <p:spPr bwMode="auto">
            <a:xfrm>
              <a:off x="2562" y="4125"/>
              <a:ext cx="1141" cy="179"/>
            </a:xfrm>
            <a:prstGeom prst="rect">
              <a:avLst/>
            </a:prstGeom>
            <a:noFill/>
            <a:ln w="9525">
              <a:noFill/>
              <a:miter lim="800000"/>
              <a:headEnd/>
              <a:tailEnd/>
            </a:ln>
            <a:effectLst/>
          </p:spPr>
          <p:txBody>
            <a:bodyPr>
              <a:spAutoFit/>
            </a:bodyPr>
            <a:lstStyle/>
            <a:p>
              <a:pPr>
                <a:lnSpc>
                  <a:spcPct val="90000"/>
                </a:lnSpc>
                <a:spcBef>
                  <a:spcPct val="20000"/>
                </a:spcBef>
                <a:tabLst>
                  <a:tab pos="1082675" algn="l"/>
                </a:tabLst>
                <a:defRPr/>
              </a:pPr>
              <a:r>
                <a:rPr lang="ru-RU" sz="1400" dirty="0">
                  <a:solidFill>
                    <a:srgbClr val="C9C9ED"/>
                  </a:solidFill>
                  <a:effectLst>
                    <a:outerShdw blurRad="38100" dist="38100" dir="2700000" algn="tl">
                      <a:srgbClr val="C0C0C0"/>
                    </a:outerShdw>
                  </a:effectLst>
                </a:rPr>
                <a:t>Следующий вопрос</a:t>
              </a:r>
            </a:p>
          </p:txBody>
        </p:sp>
        <p:sp>
          <p:nvSpPr>
            <p:cNvPr id="12307" name="AutoShape 14">
              <a:hlinkClick r:id="" action="ppaction://hlinkshowjump?jump=nextslide" highlightClick="1"/>
            </p:cNvPr>
            <p:cNvSpPr>
              <a:spLocks noChangeArrowheads="1"/>
            </p:cNvSpPr>
            <p:nvPr/>
          </p:nvSpPr>
          <p:spPr bwMode="auto">
            <a:xfrm>
              <a:off x="2381" y="4125"/>
              <a:ext cx="181" cy="181"/>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wrap="none" anchor="ctr"/>
            <a:lstStyle/>
            <a:p>
              <a:endParaRPr lang="ru-RU" dirty="0"/>
            </a:p>
          </p:txBody>
        </p:sp>
      </p:grpSp>
      <p:grpSp>
        <p:nvGrpSpPr>
          <p:cNvPr id="3" name="Group 15"/>
          <p:cNvGrpSpPr>
            <a:grpSpLocks/>
          </p:cNvGrpSpPr>
          <p:nvPr/>
        </p:nvGrpSpPr>
        <p:grpSpPr bwMode="auto">
          <a:xfrm>
            <a:off x="7991475" y="6381750"/>
            <a:ext cx="1152525" cy="304800"/>
            <a:chOff x="4422" y="4020"/>
            <a:chExt cx="726" cy="192"/>
          </a:xfrm>
        </p:grpSpPr>
        <p:sp>
          <p:nvSpPr>
            <p:cNvPr id="12304" name="AutoShape 16">
              <a:hlinkClick r:id="" action="ppaction://hlinkshowjump?jump=lastslide" highlightClick="1"/>
            </p:cNvPr>
            <p:cNvSpPr>
              <a:spLocks noChangeArrowheads="1"/>
            </p:cNvSpPr>
            <p:nvPr/>
          </p:nvSpPr>
          <p:spPr bwMode="auto">
            <a:xfrm>
              <a:off x="4422" y="4020"/>
              <a:ext cx="181" cy="181"/>
            </a:xfrm>
            <a:prstGeom prst="actionButtonEnd">
              <a:avLst/>
            </a:prstGeom>
            <a:gradFill rotWithShape="1">
              <a:gsLst>
                <a:gs pos="0">
                  <a:srgbClr val="96AB94"/>
                </a:gs>
                <a:gs pos="17000">
                  <a:srgbClr val="D4DEFF"/>
                </a:gs>
                <a:gs pos="47000">
                  <a:srgbClr val="D4DEFF"/>
                </a:gs>
                <a:gs pos="100000">
                  <a:srgbClr val="8488C4"/>
                </a:gs>
              </a:gsLst>
              <a:lin ang="0" scaled="1"/>
            </a:gradFill>
            <a:ln w="9525">
              <a:noFill/>
              <a:miter lim="800000"/>
              <a:headEnd/>
              <a:tailEnd/>
            </a:ln>
          </p:spPr>
          <p:txBody>
            <a:bodyPr wrap="none" anchor="ctr"/>
            <a:lstStyle/>
            <a:p>
              <a:endParaRPr lang="ru-RU" dirty="0"/>
            </a:p>
          </p:txBody>
        </p:sp>
        <p:sp>
          <p:nvSpPr>
            <p:cNvPr id="20497" name="Text Box 17">
              <a:hlinkClick r:id="" action="ppaction://hlinkshowjump?jump=lastslide"/>
            </p:cNvPr>
            <p:cNvSpPr txBox="1">
              <a:spLocks noChangeArrowheads="1"/>
            </p:cNvSpPr>
            <p:nvPr/>
          </p:nvSpPr>
          <p:spPr bwMode="auto">
            <a:xfrm>
              <a:off x="4604" y="4020"/>
              <a:ext cx="544" cy="192"/>
            </a:xfrm>
            <a:prstGeom prst="rect">
              <a:avLst/>
            </a:prstGeom>
            <a:noFill/>
            <a:ln w="9525">
              <a:noFill/>
              <a:miter lim="800000"/>
              <a:headEnd/>
              <a:tailEnd/>
            </a:ln>
            <a:effectLst/>
          </p:spPr>
          <p:txBody>
            <a:bodyPr>
              <a:spAutoFit/>
            </a:bodyPr>
            <a:lstStyle/>
            <a:p>
              <a:pPr>
                <a:spcBef>
                  <a:spcPct val="50000"/>
                </a:spcBef>
                <a:defRPr/>
              </a:pPr>
              <a:r>
                <a:rPr lang="ru-RU" sz="1400" dirty="0">
                  <a:solidFill>
                    <a:srgbClr val="B0B3D0"/>
                  </a:solidFill>
                  <a:effectLst>
                    <a:outerShdw blurRad="38100" dist="38100" dir="2700000" algn="tl">
                      <a:srgbClr val="C0C0C0"/>
                    </a:outerShdw>
                  </a:effectLst>
                </a:rPr>
                <a:t>Выход</a:t>
              </a:r>
            </a:p>
          </p:txBody>
        </p:sp>
      </p:grpSp>
      <p:sp>
        <p:nvSpPr>
          <p:cNvPr id="12302" name="Line 18"/>
          <p:cNvSpPr>
            <a:spLocks noChangeShapeType="1"/>
          </p:cNvSpPr>
          <p:nvPr/>
        </p:nvSpPr>
        <p:spPr bwMode="auto">
          <a:xfrm>
            <a:off x="0" y="6215082"/>
            <a:ext cx="9144000" cy="0"/>
          </a:xfrm>
          <a:prstGeom prst="line">
            <a:avLst/>
          </a:prstGeom>
          <a:noFill/>
          <a:ln w="41275">
            <a:pattFill prst="wdUpDiag">
              <a:fgClr>
                <a:srgbClr val="5A5A88"/>
              </a:fgClr>
              <a:bgClr>
                <a:schemeClr val="hlink"/>
              </a:bgClr>
            </a:pattFill>
            <a:round/>
            <a:headEnd/>
            <a:tailEnd/>
          </a:ln>
        </p:spPr>
        <p:txBody>
          <a:bodyPr/>
          <a:lstStyle/>
          <a:p>
            <a:endParaRPr lang="ru-RU" dirty="0"/>
          </a:p>
        </p:txBody>
      </p:sp>
      <p:sp>
        <p:nvSpPr>
          <p:cNvPr id="20499" name="Text Box 19"/>
          <p:cNvSpPr txBox="1">
            <a:spLocks noChangeArrowheads="1"/>
          </p:cNvSpPr>
          <p:nvPr/>
        </p:nvSpPr>
        <p:spPr bwMode="auto">
          <a:xfrm>
            <a:off x="5715008" y="1357298"/>
            <a:ext cx="3095625" cy="4601260"/>
          </a:xfrm>
          <a:prstGeom prst="rect">
            <a:avLst/>
          </a:prstGeom>
          <a:solidFill>
            <a:schemeClr val="accent2">
              <a:lumMod val="20000"/>
              <a:lumOff val="80000"/>
            </a:schemeClr>
          </a:solidFill>
          <a:ln w="9525">
            <a:noFill/>
            <a:miter lim="800000"/>
            <a:headEnd/>
            <a:tailEnd/>
          </a:ln>
        </p:spPr>
        <p:txBody>
          <a:bodyPr>
            <a:spAutoFit/>
          </a:bodyPr>
          <a:lstStyle/>
          <a:p>
            <a:pPr>
              <a:spcBef>
                <a:spcPct val="50000"/>
              </a:spcBef>
              <a:defRPr/>
            </a:pPr>
            <a:r>
              <a:rPr lang="ru-RU" sz="2000" b="1" dirty="0" smtClean="0">
                <a:latin typeface="Calibri" pitchFamily="34" charset="0"/>
              </a:rPr>
              <a:t>Ответ:</a:t>
            </a:r>
            <a:r>
              <a:rPr lang="en-US" sz="2000" dirty="0" smtClean="0"/>
              <a:t> </a:t>
            </a:r>
            <a:r>
              <a:rPr lang="en-US" sz="2000" dirty="0" smtClean="0">
                <a:latin typeface="Calibri" pitchFamily="34" charset="0"/>
              </a:rPr>
              <a:t>speech</a:t>
            </a:r>
            <a:endParaRPr lang="ru-RU" sz="2000" b="1" i="1" dirty="0" smtClean="0">
              <a:latin typeface="Calibri" pitchFamily="34" charset="0"/>
            </a:endParaRPr>
          </a:p>
          <a:p>
            <a:pPr>
              <a:spcBef>
                <a:spcPct val="50000"/>
              </a:spcBef>
              <a:defRPr/>
            </a:pPr>
            <a:endParaRPr lang="ru-RU" sz="2000" b="1" dirty="0" smtClean="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p:txBody>
      </p:sp>
    </p:spTree>
  </p:cSld>
  <p:clrMapOvr>
    <a:masterClrMapping/>
  </p:clrMapOvr>
  <p:transition advClick="0">
    <p:fade/>
  </p:transition>
  <p:timing>
    <p:tnLst>
      <p:par>
        <p:cTn id="1" dur="indefinite" restart="never" nodeType="tmRoot">
          <p:childTnLst>
            <p:seq concurrent="1" nextAc="seek">
              <p:cTn id="2" restart="whenNotActive" fill="hold" evtFilter="cancelBubble" nodeType="interactiveSeq">
                <p:stCondLst>
                  <p:cond evt="onClick" delay="0">
                    <p:tgtEl>
                      <p:spTgt spid="20489"/>
                    </p:tgtEl>
                  </p:cond>
                </p:stCondLst>
                <p:endSync evt="end" delay="0">
                  <p:rtn val="all"/>
                </p:endSync>
                <p:childTnLst>
                  <p:par>
                    <p:cTn id="3" fill="hold">
                      <p:stCondLst>
                        <p:cond delay="0"/>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0486"/>
                                        </p:tgtEl>
                                        <p:attrNameLst>
                                          <p:attrName>style.visibility</p:attrName>
                                        </p:attrNameLst>
                                      </p:cBhvr>
                                      <p:to>
                                        <p:strVal val="visible"/>
                                      </p:to>
                                    </p:set>
                                    <p:anim calcmode="lin" valueType="num">
                                      <p:cBhvr>
                                        <p:cTn id="7" dur="500" fill="hold"/>
                                        <p:tgtEl>
                                          <p:spTgt spid="20486"/>
                                        </p:tgtEl>
                                        <p:attrNameLst>
                                          <p:attrName>ppt_w</p:attrName>
                                        </p:attrNameLst>
                                      </p:cBhvr>
                                      <p:tavLst>
                                        <p:tav tm="0">
                                          <p:val>
                                            <p:fltVal val="0"/>
                                          </p:val>
                                        </p:tav>
                                        <p:tav tm="100000">
                                          <p:val>
                                            <p:strVal val="#ppt_w"/>
                                          </p:val>
                                        </p:tav>
                                      </p:tavLst>
                                    </p:anim>
                                    <p:anim calcmode="lin" valueType="num">
                                      <p:cBhvr>
                                        <p:cTn id="8" dur="500" fill="hold"/>
                                        <p:tgtEl>
                                          <p:spTgt spid="20486"/>
                                        </p:tgtEl>
                                        <p:attrNameLst>
                                          <p:attrName>ppt_h</p:attrName>
                                        </p:attrNameLst>
                                      </p:cBhvr>
                                      <p:tavLst>
                                        <p:tav tm="0">
                                          <p:val>
                                            <p:fltVal val="0"/>
                                          </p:val>
                                        </p:tav>
                                        <p:tav tm="100000">
                                          <p:val>
                                            <p:strVal val="#ppt_h"/>
                                          </p:val>
                                        </p:tav>
                                      </p:tavLst>
                                    </p:anim>
                                    <p:animEffect transition="in" filter="fade">
                                      <p:cBhvr>
                                        <p:cTn id="9" dur="500"/>
                                        <p:tgtEl>
                                          <p:spTgt spid="20486"/>
                                        </p:tgtEl>
                                      </p:cBhvr>
                                    </p:animEffect>
                                  </p:childTnLst>
                                </p:cTn>
                              </p:par>
                              <p:par>
                                <p:cTn id="10" presetID="3" presetClass="emph" presetSubtype="2" fill="hold" grpId="0" nodeType="withEffect">
                                  <p:stCondLst>
                                    <p:cond delay="0"/>
                                  </p:stCondLst>
                                  <p:childTnLst>
                                    <p:animClr clrSpc="rgb" dir="cw">
                                      <p:cBhvr override="childStyle">
                                        <p:cTn id="11" dur="1000" fill="hold"/>
                                        <p:tgtEl>
                                          <p:spTgt spid="20489"/>
                                        </p:tgtEl>
                                        <p:attrNameLst>
                                          <p:attrName>style.color</p:attrName>
                                        </p:attrNameLst>
                                      </p:cBhvr>
                                      <p:to>
                                        <a:srgbClr val="FF3300"/>
                                      </p:to>
                                    </p:animClr>
                                  </p:childTnLst>
                                </p:cTn>
                              </p:par>
                            </p:childTnLst>
                          </p:cTn>
                        </p:par>
                      </p:childTnLst>
                    </p:cTn>
                  </p:par>
                </p:childTnLst>
              </p:cTn>
              <p:nextCondLst>
                <p:cond evt="onClick" delay="0">
                  <p:tgtEl>
                    <p:spTgt spid="20489"/>
                  </p:tgtEl>
                </p:cond>
              </p:nextCondLst>
            </p:seq>
            <p:seq concurrent="1" nextAc="seek">
              <p:cTn id="12" restart="whenNotActive" fill="hold" evtFilter="cancelBubble" nodeType="interactiveSeq">
                <p:stCondLst>
                  <p:cond evt="onClick" delay="0">
                    <p:tgtEl>
                      <p:spTgt spid="20490"/>
                    </p:tgtEl>
                  </p:cond>
                </p:stCondLst>
                <p:endSync evt="end" delay="0">
                  <p:rtn val="all"/>
                </p:endSync>
                <p:childTnLst>
                  <p:par>
                    <p:cTn id="13" fill="hold">
                      <p:stCondLst>
                        <p:cond delay="0"/>
                      </p:stCondLst>
                      <p:childTnLst>
                        <p:par>
                          <p:cTn id="14" fill="hold">
                            <p:stCondLst>
                              <p:cond delay="0"/>
                            </p:stCondLst>
                            <p:childTnLst>
                              <p:par>
                                <p:cTn id="15" presetID="53" presetClass="entr" presetSubtype="0" fill="hold" grpId="2" nodeType="clickEffect">
                                  <p:stCondLst>
                                    <p:cond delay="0"/>
                                  </p:stCondLst>
                                  <p:childTnLst>
                                    <p:set>
                                      <p:cBhvr>
                                        <p:cTn id="16" dur="1" fill="hold">
                                          <p:stCondLst>
                                            <p:cond delay="0"/>
                                          </p:stCondLst>
                                        </p:cTn>
                                        <p:tgtEl>
                                          <p:spTgt spid="20486"/>
                                        </p:tgtEl>
                                        <p:attrNameLst>
                                          <p:attrName>style.visibility</p:attrName>
                                        </p:attrNameLst>
                                      </p:cBhvr>
                                      <p:to>
                                        <p:strVal val="visible"/>
                                      </p:to>
                                    </p:set>
                                    <p:anim calcmode="lin" valueType="num">
                                      <p:cBhvr>
                                        <p:cTn id="17" dur="500" fill="hold"/>
                                        <p:tgtEl>
                                          <p:spTgt spid="20486"/>
                                        </p:tgtEl>
                                        <p:attrNameLst>
                                          <p:attrName>ppt_w</p:attrName>
                                        </p:attrNameLst>
                                      </p:cBhvr>
                                      <p:tavLst>
                                        <p:tav tm="0">
                                          <p:val>
                                            <p:fltVal val="0"/>
                                          </p:val>
                                        </p:tav>
                                        <p:tav tm="100000">
                                          <p:val>
                                            <p:strVal val="#ppt_w"/>
                                          </p:val>
                                        </p:tav>
                                      </p:tavLst>
                                    </p:anim>
                                    <p:anim calcmode="lin" valueType="num">
                                      <p:cBhvr>
                                        <p:cTn id="18" dur="500" fill="hold"/>
                                        <p:tgtEl>
                                          <p:spTgt spid="20486"/>
                                        </p:tgtEl>
                                        <p:attrNameLst>
                                          <p:attrName>ppt_h</p:attrName>
                                        </p:attrNameLst>
                                      </p:cBhvr>
                                      <p:tavLst>
                                        <p:tav tm="0">
                                          <p:val>
                                            <p:fltVal val="0"/>
                                          </p:val>
                                        </p:tav>
                                        <p:tav tm="100000">
                                          <p:val>
                                            <p:strVal val="#ppt_h"/>
                                          </p:val>
                                        </p:tav>
                                      </p:tavLst>
                                    </p:anim>
                                    <p:animEffect transition="in" filter="fade">
                                      <p:cBhvr>
                                        <p:cTn id="19" dur="500"/>
                                        <p:tgtEl>
                                          <p:spTgt spid="20486"/>
                                        </p:tgtEl>
                                      </p:cBhvr>
                                    </p:animEffect>
                                  </p:childTnLst>
                                </p:cTn>
                              </p:par>
                              <p:par>
                                <p:cTn id="20" presetID="3" presetClass="emph" presetSubtype="2" fill="hold" grpId="0" nodeType="withEffect">
                                  <p:stCondLst>
                                    <p:cond delay="0"/>
                                  </p:stCondLst>
                                  <p:childTnLst>
                                    <p:animClr clrSpc="rgb" dir="cw">
                                      <p:cBhvr override="childStyle">
                                        <p:cTn id="21" dur="500" fill="hold"/>
                                        <p:tgtEl>
                                          <p:spTgt spid="20490"/>
                                        </p:tgtEl>
                                        <p:attrNameLst>
                                          <p:attrName>style.color</p:attrName>
                                        </p:attrNameLst>
                                      </p:cBhvr>
                                      <p:to>
                                        <a:srgbClr val="FF3300"/>
                                      </p:to>
                                    </p:animClr>
                                  </p:childTnLst>
                                </p:cTn>
                              </p:par>
                            </p:childTnLst>
                          </p:cTn>
                        </p:par>
                      </p:childTnLst>
                    </p:cTn>
                  </p:par>
                </p:childTnLst>
              </p:cTn>
              <p:nextCondLst>
                <p:cond evt="onClick" delay="0">
                  <p:tgtEl>
                    <p:spTgt spid="20490"/>
                  </p:tgtEl>
                </p:cond>
              </p:nextCondLst>
            </p:seq>
            <p:seq concurrent="1" nextAc="seek">
              <p:cTn id="22" restart="whenNotActive" fill="hold" evtFilter="cancelBubble" nodeType="interactiveSeq">
                <p:stCondLst>
                  <p:cond evt="onClick" delay="0">
                    <p:tgtEl>
                      <p:spTgt spid="20484"/>
                    </p:tgtEl>
                  </p:cond>
                </p:stCondLst>
                <p:endSync evt="end" delay="0">
                  <p:rtn val="all"/>
                </p:endSync>
                <p:childTnLst>
                  <p:par>
                    <p:cTn id="23" fill="hold">
                      <p:stCondLst>
                        <p:cond delay="0"/>
                      </p:stCondLst>
                      <p:childTnLst>
                        <p:par>
                          <p:cTn id="24" fill="hold">
                            <p:stCondLst>
                              <p:cond delay="0"/>
                            </p:stCondLst>
                            <p:childTnLst>
                              <p:par>
                                <p:cTn id="25" presetID="53" presetClass="entr" presetSubtype="0" fill="hold" grpId="1" nodeType="clickEffect">
                                  <p:stCondLst>
                                    <p:cond delay="0"/>
                                  </p:stCondLst>
                                  <p:childTnLst>
                                    <p:set>
                                      <p:cBhvr>
                                        <p:cTn id="26" dur="1" fill="hold">
                                          <p:stCondLst>
                                            <p:cond delay="0"/>
                                          </p:stCondLst>
                                        </p:cTn>
                                        <p:tgtEl>
                                          <p:spTgt spid="20486"/>
                                        </p:tgtEl>
                                        <p:attrNameLst>
                                          <p:attrName>style.visibility</p:attrName>
                                        </p:attrNameLst>
                                      </p:cBhvr>
                                      <p:to>
                                        <p:strVal val="visible"/>
                                      </p:to>
                                    </p:set>
                                    <p:anim calcmode="lin" valueType="num">
                                      <p:cBhvr>
                                        <p:cTn id="27" dur="500" fill="hold"/>
                                        <p:tgtEl>
                                          <p:spTgt spid="20486"/>
                                        </p:tgtEl>
                                        <p:attrNameLst>
                                          <p:attrName>ppt_w</p:attrName>
                                        </p:attrNameLst>
                                      </p:cBhvr>
                                      <p:tavLst>
                                        <p:tav tm="0">
                                          <p:val>
                                            <p:fltVal val="0"/>
                                          </p:val>
                                        </p:tav>
                                        <p:tav tm="100000">
                                          <p:val>
                                            <p:strVal val="#ppt_w"/>
                                          </p:val>
                                        </p:tav>
                                      </p:tavLst>
                                    </p:anim>
                                    <p:anim calcmode="lin" valueType="num">
                                      <p:cBhvr>
                                        <p:cTn id="28" dur="500" fill="hold"/>
                                        <p:tgtEl>
                                          <p:spTgt spid="20486"/>
                                        </p:tgtEl>
                                        <p:attrNameLst>
                                          <p:attrName>ppt_h</p:attrName>
                                        </p:attrNameLst>
                                      </p:cBhvr>
                                      <p:tavLst>
                                        <p:tav tm="0">
                                          <p:val>
                                            <p:fltVal val="0"/>
                                          </p:val>
                                        </p:tav>
                                        <p:tav tm="100000">
                                          <p:val>
                                            <p:strVal val="#ppt_h"/>
                                          </p:val>
                                        </p:tav>
                                      </p:tavLst>
                                    </p:anim>
                                    <p:animEffect transition="in" filter="fade">
                                      <p:cBhvr>
                                        <p:cTn id="29" dur="500"/>
                                        <p:tgtEl>
                                          <p:spTgt spid="20486"/>
                                        </p:tgtEl>
                                      </p:cBhvr>
                                    </p:animEffect>
                                  </p:childTnLst>
                                </p:cTn>
                              </p:par>
                              <p:par>
                                <p:cTn id="30" presetID="3" presetClass="emph" presetSubtype="2" fill="hold" grpId="0" nodeType="withEffect">
                                  <p:stCondLst>
                                    <p:cond delay="0"/>
                                  </p:stCondLst>
                                  <p:childTnLst>
                                    <p:animClr clrSpc="rgb" dir="cw">
                                      <p:cBhvr override="childStyle">
                                        <p:cTn id="31" dur="1000" fill="hold"/>
                                        <p:tgtEl>
                                          <p:spTgt spid="20484"/>
                                        </p:tgtEl>
                                        <p:attrNameLst>
                                          <p:attrName>style.color</p:attrName>
                                        </p:attrNameLst>
                                      </p:cBhvr>
                                      <p:to>
                                        <a:srgbClr val="FF3300"/>
                                      </p:to>
                                    </p:animClr>
                                  </p:childTnLst>
                                </p:cTn>
                              </p:par>
                            </p:childTnLst>
                          </p:cTn>
                        </p:par>
                      </p:childTnLst>
                    </p:cTn>
                  </p:par>
                </p:childTnLst>
              </p:cTn>
              <p:nextCondLst>
                <p:cond evt="onClick" delay="0">
                  <p:tgtEl>
                    <p:spTgt spid="20484"/>
                  </p:tgtEl>
                </p:cond>
              </p:nextCondLst>
            </p:seq>
            <p:seq concurrent="1" nextAc="seek">
              <p:cTn id="32" restart="whenNotActive" fill="hold" evtFilter="cancelBubble" nodeType="interactiveSeq">
                <p:stCondLst>
                  <p:cond evt="onClick" delay="0">
                    <p:tgtEl>
                      <p:spTgt spid="20485"/>
                    </p:tgtEl>
                  </p:cond>
                </p:stCondLst>
                <p:endSync evt="end" delay="0">
                  <p:rtn val="all"/>
                </p:endSync>
                <p:childTnLst>
                  <p:par>
                    <p:cTn id="33" fill="hold">
                      <p:stCondLst>
                        <p:cond delay="0"/>
                      </p:stCondLst>
                      <p:childTnLst>
                        <p:par>
                          <p:cTn id="34" fill="hold">
                            <p:stCondLst>
                              <p:cond delay="0"/>
                            </p:stCondLst>
                            <p:childTnLst>
                              <p:par>
                                <p:cTn id="35" presetID="53" presetClass="entr" presetSubtype="0" fill="hold" grpId="0" nodeType="clickEffect">
                                  <p:stCondLst>
                                    <p:cond delay="0"/>
                                  </p:stCondLst>
                                  <p:childTnLst>
                                    <p:set>
                                      <p:cBhvr>
                                        <p:cTn id="36" dur="1" fill="hold">
                                          <p:stCondLst>
                                            <p:cond delay="0"/>
                                          </p:stCondLst>
                                        </p:cTn>
                                        <p:tgtEl>
                                          <p:spTgt spid="20487"/>
                                        </p:tgtEl>
                                        <p:attrNameLst>
                                          <p:attrName>style.visibility</p:attrName>
                                        </p:attrNameLst>
                                      </p:cBhvr>
                                      <p:to>
                                        <p:strVal val="visible"/>
                                      </p:to>
                                    </p:set>
                                    <p:anim calcmode="lin" valueType="num">
                                      <p:cBhvr>
                                        <p:cTn id="37" dur="500" fill="hold"/>
                                        <p:tgtEl>
                                          <p:spTgt spid="20487"/>
                                        </p:tgtEl>
                                        <p:attrNameLst>
                                          <p:attrName>ppt_w</p:attrName>
                                        </p:attrNameLst>
                                      </p:cBhvr>
                                      <p:tavLst>
                                        <p:tav tm="0">
                                          <p:val>
                                            <p:fltVal val="0"/>
                                          </p:val>
                                        </p:tav>
                                        <p:tav tm="100000">
                                          <p:val>
                                            <p:strVal val="#ppt_w"/>
                                          </p:val>
                                        </p:tav>
                                      </p:tavLst>
                                    </p:anim>
                                    <p:anim calcmode="lin" valueType="num">
                                      <p:cBhvr>
                                        <p:cTn id="38" dur="500" fill="hold"/>
                                        <p:tgtEl>
                                          <p:spTgt spid="20487"/>
                                        </p:tgtEl>
                                        <p:attrNameLst>
                                          <p:attrName>ppt_h</p:attrName>
                                        </p:attrNameLst>
                                      </p:cBhvr>
                                      <p:tavLst>
                                        <p:tav tm="0">
                                          <p:val>
                                            <p:fltVal val="0"/>
                                          </p:val>
                                        </p:tav>
                                        <p:tav tm="100000">
                                          <p:val>
                                            <p:strVal val="#ppt_h"/>
                                          </p:val>
                                        </p:tav>
                                      </p:tavLst>
                                    </p:anim>
                                    <p:animEffect transition="in" filter="fade">
                                      <p:cBhvr>
                                        <p:cTn id="39" dur="500"/>
                                        <p:tgtEl>
                                          <p:spTgt spid="20487"/>
                                        </p:tgtEl>
                                      </p:cBhvr>
                                    </p:animEffect>
                                  </p:childTnLst>
                                </p:cTn>
                              </p:par>
                              <p:par>
                                <p:cTn id="40" presetID="3" presetClass="emph" presetSubtype="2" fill="hold" grpId="0" nodeType="withEffect">
                                  <p:stCondLst>
                                    <p:cond delay="0"/>
                                  </p:stCondLst>
                                  <p:childTnLst>
                                    <p:animClr clrSpc="rgb" dir="cw">
                                      <p:cBhvr override="childStyle">
                                        <p:cTn id="41" dur="1000" fill="hold"/>
                                        <p:tgtEl>
                                          <p:spTgt spid="20485"/>
                                        </p:tgtEl>
                                        <p:attrNameLst>
                                          <p:attrName>style.color</p:attrName>
                                        </p:attrNameLst>
                                      </p:cBhvr>
                                      <p:to>
                                        <a:srgbClr val="336600"/>
                                      </p:to>
                                    </p:animClr>
                                  </p:childTnLst>
                                </p:cTn>
                              </p:par>
                              <p:par>
                                <p:cTn id="42" presetID="22" presetClass="entr" presetSubtype="8" fill="hold" grpId="0" nodeType="withEffect">
                                  <p:stCondLst>
                                    <p:cond delay="0"/>
                                  </p:stCondLst>
                                  <p:childTnLst>
                                    <p:set>
                                      <p:cBhvr>
                                        <p:cTn id="43" dur="1" fill="hold">
                                          <p:stCondLst>
                                            <p:cond delay="0"/>
                                          </p:stCondLst>
                                        </p:cTn>
                                        <p:tgtEl>
                                          <p:spTgt spid="20491"/>
                                        </p:tgtEl>
                                        <p:attrNameLst>
                                          <p:attrName>style.visibility</p:attrName>
                                        </p:attrNameLst>
                                      </p:cBhvr>
                                      <p:to>
                                        <p:strVal val="visible"/>
                                      </p:to>
                                    </p:set>
                                    <p:animEffect transition="in" filter="wipe(left)">
                                      <p:cBhvr>
                                        <p:cTn id="44" dur="500"/>
                                        <p:tgtEl>
                                          <p:spTgt spid="20491"/>
                                        </p:tgtEl>
                                      </p:cBhvr>
                                    </p:animEffect>
                                  </p:childTnLst>
                                </p:cTn>
                              </p:par>
                            </p:childTnLst>
                          </p:cTn>
                        </p:par>
                      </p:childTnLst>
                    </p:cTn>
                  </p:par>
                </p:childTnLst>
              </p:cTn>
              <p:nextCondLst>
                <p:cond evt="onClick" delay="0">
                  <p:tgtEl>
                    <p:spTgt spid="20485"/>
                  </p:tgtEl>
                </p:cond>
              </p:nextCondLst>
            </p:seq>
            <p:seq concurrent="1" nextAc="seek">
              <p:cTn id="45" restart="whenNotActive" fill="hold" evtFilter="cancelBubble" nodeType="interactiveSeq">
                <p:stCondLst>
                  <p:cond evt="onClick" delay="0">
                    <p:tgtEl>
                      <p:spTgt spid="20491"/>
                    </p:tgtEl>
                  </p:cond>
                </p:stCondLst>
                <p:endSync evt="end" delay="0">
                  <p:rtn val="all"/>
                </p:endSync>
                <p:childTnLst>
                  <p:par>
                    <p:cTn id="46" fill="hold">
                      <p:stCondLst>
                        <p:cond delay="0"/>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20499"/>
                                        </p:tgtEl>
                                        <p:attrNameLst>
                                          <p:attrName>style.visibility</p:attrName>
                                        </p:attrNameLst>
                                      </p:cBhvr>
                                      <p:to>
                                        <p:strVal val="visible"/>
                                      </p:to>
                                    </p:set>
                                    <p:animEffect transition="in" filter="blinds(horizontal)">
                                      <p:cBhvr>
                                        <p:cTn id="50" dur="500"/>
                                        <p:tgtEl>
                                          <p:spTgt spid="20499"/>
                                        </p:tgtEl>
                                      </p:cBhvr>
                                    </p:animEffect>
                                  </p:childTnLst>
                                </p:cTn>
                              </p:par>
                              <p:par>
                                <p:cTn id="51" presetID="22" presetClass="entr" presetSubtype="8" fill="hold" nodeType="with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wipe(left)">
                                      <p:cBhvr>
                                        <p:cTn id="53" dur="500"/>
                                        <p:tgtEl>
                                          <p:spTgt spid="2"/>
                                        </p:tgtEl>
                                      </p:cBhvr>
                                    </p:animEffect>
                                  </p:childTnLst>
                                </p:cTn>
                              </p:par>
                            </p:childTnLst>
                          </p:cTn>
                        </p:par>
                      </p:childTnLst>
                    </p:cTn>
                  </p:par>
                </p:childTnLst>
              </p:cTn>
              <p:nextCondLst>
                <p:cond evt="onClick" delay="0">
                  <p:tgtEl>
                    <p:spTgt spid="20491"/>
                  </p:tgtEl>
                </p:cond>
              </p:nextCondLst>
            </p:seq>
          </p:childTnLst>
        </p:cTn>
      </p:par>
    </p:tnLst>
    <p:bldLst>
      <p:bldP spid="20484" grpId="0"/>
      <p:bldP spid="20485" grpId="0"/>
      <p:bldP spid="20486" grpId="0" animBg="1"/>
      <p:bldP spid="20486" grpId="1" animBg="1"/>
      <p:bldP spid="20486" grpId="2" animBg="1"/>
      <p:bldP spid="20487" grpId="0" animBg="1"/>
      <p:bldP spid="20489" grpId="0"/>
      <p:bldP spid="20490" grpId="0"/>
      <p:bldP spid="20491" grpId="0" animBg="1"/>
      <p:bldP spid="2049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714356"/>
          </a:xfrm>
          <a:solidFill>
            <a:schemeClr val="accent6">
              <a:lumMod val="40000"/>
              <a:lumOff val="60000"/>
            </a:schemeClr>
          </a:solidFill>
        </p:spPr>
        <p:txBody>
          <a:bodyPr/>
          <a:lstStyle/>
          <a:p>
            <a:pPr>
              <a:defRPr/>
            </a:pPr>
            <a:r>
              <a:rPr i="1" smtClean="0"/>
              <a:t/>
            </a:r>
            <a:br>
              <a:rPr i="1" smtClean="0"/>
            </a:br>
            <a:r>
              <a:rPr lang="en-US" dirty="0" smtClean="0"/>
              <a:t>Match the beginning and the ending of </a:t>
            </a:r>
            <a:r>
              <a:rPr lang="en-US" dirty="0"/>
              <a:t>the </a:t>
            </a:r>
            <a:r>
              <a:rPr lang="en-US" dirty="0" smtClean="0"/>
              <a:t>phrase: </a:t>
            </a:r>
            <a:r>
              <a:rPr lang="en-US" dirty="0"/>
              <a:t>irrational </a:t>
            </a:r>
            <a:r>
              <a:rPr lang="en-US" dirty="0" smtClean="0"/>
              <a:t> … </a:t>
            </a:r>
            <a:r>
              <a:rPr i="1" smtClean="0"/>
              <a:t/>
            </a:r>
            <a:br>
              <a:rPr i="1" smtClean="0"/>
            </a:br>
            <a:endParaRPr lang="ru-RU" b="0" i="1" dirty="0" smtClean="0">
              <a:solidFill>
                <a:srgbClr val="000066"/>
              </a:solidFill>
            </a:endParaRPr>
          </a:p>
        </p:txBody>
      </p:sp>
      <p:sp>
        <p:nvSpPr>
          <p:cNvPr id="3075" name="Rectangle 3"/>
          <p:cNvSpPr>
            <a:spLocks noChangeArrowheads="1"/>
          </p:cNvSpPr>
          <p:nvPr/>
        </p:nvSpPr>
        <p:spPr bwMode="auto">
          <a:xfrm>
            <a:off x="142844" y="1500174"/>
            <a:ext cx="5040312" cy="4464050"/>
          </a:xfrm>
          <a:prstGeom prst="rect">
            <a:avLst/>
          </a:prstGeom>
          <a:solidFill>
            <a:schemeClr val="accent3">
              <a:lumMod val="85000"/>
            </a:schemeClr>
          </a:solidFill>
          <a:ln w="9525">
            <a:noFill/>
            <a:miter lim="800000"/>
            <a:headEnd/>
            <a:tailEnd/>
          </a:ln>
        </p:spPr>
        <p:txBody>
          <a:bodyPr wrap="none" anchor="ctr"/>
          <a:lstStyle/>
          <a:p>
            <a:pPr algn="ctr">
              <a:defRPr/>
            </a:pPr>
            <a:endParaRPr lang="ru-RU" sz="2000" dirty="0">
              <a:solidFill>
                <a:schemeClr val="bg1"/>
              </a:solidFill>
            </a:endParaRPr>
          </a:p>
        </p:txBody>
      </p:sp>
      <p:sp>
        <p:nvSpPr>
          <p:cNvPr id="20484" name="Rectangle 4"/>
          <p:cNvSpPr>
            <a:spLocks noChangeArrowheads="1"/>
          </p:cNvSpPr>
          <p:nvPr/>
        </p:nvSpPr>
        <p:spPr bwMode="auto">
          <a:xfrm>
            <a:off x="500034" y="1857364"/>
            <a:ext cx="4465637" cy="503237"/>
          </a:xfrm>
          <a:prstGeom prst="rect">
            <a:avLst/>
          </a:prstGeom>
          <a:noFill/>
          <a:ln w="9525">
            <a:noFill/>
            <a:miter lim="800000"/>
            <a:headEnd/>
            <a:tailEnd/>
          </a:ln>
        </p:spPr>
        <p:txBody>
          <a:bodyPr/>
          <a:lstStyle/>
          <a:p>
            <a:r>
              <a:rPr lang="en-US" sz="2000" dirty="0" smtClean="0">
                <a:latin typeface="Calibri" pitchFamily="34" charset="0"/>
              </a:rPr>
              <a:t>speech</a:t>
            </a:r>
            <a:r>
              <a:rPr lang="en-US" sz="2000" dirty="0" smtClean="0">
                <a:solidFill>
                  <a:schemeClr val="dk1"/>
                </a:solidFill>
                <a:latin typeface="Calibri" pitchFamily="34" charset="0"/>
              </a:rPr>
              <a:t> </a:t>
            </a:r>
            <a:endParaRPr lang="ru-RU" sz="2000" dirty="0">
              <a:latin typeface="Calibri" pitchFamily="34" charset="0"/>
              <a:cs typeface="Calibri" pitchFamily="34" charset="0"/>
            </a:endParaRPr>
          </a:p>
        </p:txBody>
      </p:sp>
      <p:sp>
        <p:nvSpPr>
          <p:cNvPr id="20485" name="Rectangle 5"/>
          <p:cNvSpPr>
            <a:spLocks noChangeArrowheads="1"/>
          </p:cNvSpPr>
          <p:nvPr/>
        </p:nvSpPr>
        <p:spPr bwMode="auto">
          <a:xfrm>
            <a:off x="500034" y="2571744"/>
            <a:ext cx="4464050" cy="458787"/>
          </a:xfrm>
          <a:prstGeom prst="rect">
            <a:avLst/>
          </a:prstGeom>
          <a:noFill/>
          <a:ln w="9525">
            <a:noFill/>
            <a:miter lim="800000"/>
            <a:headEnd/>
            <a:tailEnd/>
          </a:ln>
        </p:spPr>
        <p:txBody>
          <a:bodyPr/>
          <a:lstStyle/>
          <a:p>
            <a:pPr>
              <a:spcBef>
                <a:spcPct val="50000"/>
              </a:spcBef>
              <a:defRPr/>
            </a:pPr>
            <a:r>
              <a:rPr lang="en-US" sz="2000" dirty="0" smtClean="0">
                <a:latin typeface="Calibri" pitchFamily="34" charset="0"/>
              </a:rPr>
              <a:t>behaviour</a:t>
            </a:r>
            <a:r>
              <a:rPr lang="en-US" sz="2000" dirty="0" smtClean="0">
                <a:solidFill>
                  <a:schemeClr val="dk1"/>
                </a:solidFill>
                <a:latin typeface="Calibri" pitchFamily="34" charset="0"/>
              </a:rPr>
              <a:t> </a:t>
            </a:r>
            <a:endParaRPr lang="ru-RU" sz="2000" dirty="0" smtClean="0">
              <a:latin typeface="Calibri" pitchFamily="34" charset="0"/>
              <a:cs typeface="Calibri" pitchFamily="34" charset="0"/>
            </a:endParaRPr>
          </a:p>
          <a:p>
            <a:pPr>
              <a:spcBef>
                <a:spcPct val="50000"/>
              </a:spcBef>
              <a:defRPr/>
            </a:pPr>
            <a:endParaRPr lang="ru-RU" sz="2000" b="1" i="1" dirty="0" smtClean="0">
              <a:latin typeface="Calibri" pitchFamily="34" charset="0"/>
            </a:endParaRPr>
          </a:p>
          <a:p>
            <a:pPr>
              <a:spcBef>
                <a:spcPct val="50000"/>
              </a:spcBef>
              <a:defRPr/>
            </a:pPr>
            <a:endParaRPr lang="ru-RU" sz="2000" dirty="0" smtClean="0">
              <a:latin typeface="Calibri" pitchFamily="34" charset="0"/>
            </a:endParaRPr>
          </a:p>
          <a:p>
            <a:pPr>
              <a:spcBef>
                <a:spcPct val="50000"/>
              </a:spcBef>
              <a:defRPr/>
            </a:pPr>
            <a:endParaRPr lang="ru-RU" sz="2000" b="1" i="1" dirty="0" smtClean="0">
              <a:latin typeface="Calibri" pitchFamily="34" charset="0"/>
            </a:endParaRPr>
          </a:p>
          <a:p>
            <a:pPr>
              <a:spcBef>
                <a:spcPct val="50000"/>
              </a:spcBef>
              <a:defRPr/>
            </a:pPr>
            <a:endParaRPr lang="ru-RU" sz="2000" b="1" dirty="0">
              <a:latin typeface="Calibri" pitchFamily="34" charset="0"/>
            </a:endParaRPr>
          </a:p>
        </p:txBody>
      </p:sp>
      <p:sp>
        <p:nvSpPr>
          <p:cNvPr id="20486" name="Text Box 6"/>
          <p:cNvSpPr txBox="1">
            <a:spLocks noChangeArrowheads="1"/>
          </p:cNvSpPr>
          <p:nvPr/>
        </p:nvSpPr>
        <p:spPr bwMode="auto">
          <a:xfrm>
            <a:off x="1476375" y="5300663"/>
            <a:ext cx="1871663" cy="366712"/>
          </a:xfrm>
          <a:prstGeom prst="rect">
            <a:avLst/>
          </a:prstGeom>
          <a:solidFill>
            <a:srgbClr val="800000"/>
          </a:solidFill>
          <a:ln w="9525">
            <a:noFill/>
            <a:miter lim="800000"/>
            <a:headEnd/>
            <a:tailEnd/>
          </a:ln>
        </p:spPr>
        <p:txBody>
          <a:bodyPr>
            <a:spAutoFit/>
          </a:bodyPr>
          <a:lstStyle/>
          <a:p>
            <a:pPr algn="ctr"/>
            <a:r>
              <a:rPr lang="ru-RU" b="1" i="1" dirty="0">
                <a:solidFill>
                  <a:schemeClr val="bg1"/>
                </a:solidFill>
              </a:rPr>
              <a:t>Неправильно</a:t>
            </a:r>
          </a:p>
        </p:txBody>
      </p:sp>
      <p:sp>
        <p:nvSpPr>
          <p:cNvPr id="20487" name="Text Box 7"/>
          <p:cNvSpPr txBox="1">
            <a:spLocks noChangeArrowheads="1"/>
          </p:cNvSpPr>
          <p:nvPr/>
        </p:nvSpPr>
        <p:spPr bwMode="auto">
          <a:xfrm>
            <a:off x="1476375" y="5300663"/>
            <a:ext cx="1908175" cy="366712"/>
          </a:xfrm>
          <a:prstGeom prst="rect">
            <a:avLst/>
          </a:prstGeom>
          <a:solidFill>
            <a:srgbClr val="336600"/>
          </a:solidFill>
          <a:ln w="9525">
            <a:noFill/>
            <a:miter lim="800000"/>
            <a:headEnd/>
            <a:tailEnd/>
          </a:ln>
        </p:spPr>
        <p:txBody>
          <a:bodyPr>
            <a:spAutoFit/>
          </a:bodyPr>
          <a:lstStyle/>
          <a:p>
            <a:pPr algn="ctr"/>
            <a:r>
              <a:rPr lang="ru-RU" b="1" i="1" dirty="0">
                <a:solidFill>
                  <a:schemeClr val="bg1"/>
                </a:solidFill>
              </a:rPr>
              <a:t>Правильно</a:t>
            </a:r>
          </a:p>
        </p:txBody>
      </p:sp>
      <p:sp>
        <p:nvSpPr>
          <p:cNvPr id="12296" name="Text Box 8"/>
          <p:cNvSpPr txBox="1">
            <a:spLocks noChangeArrowheads="1"/>
          </p:cNvSpPr>
          <p:nvPr/>
        </p:nvSpPr>
        <p:spPr bwMode="auto">
          <a:xfrm>
            <a:off x="179388" y="1176338"/>
            <a:ext cx="1679575" cy="314325"/>
          </a:xfrm>
          <a:prstGeom prst="rect">
            <a:avLst/>
          </a:prstGeom>
          <a:solidFill>
            <a:srgbClr val="1F0464"/>
          </a:solidFill>
          <a:ln w="9525">
            <a:solidFill>
              <a:srgbClr val="336600"/>
            </a:solidFill>
            <a:miter lim="800000"/>
            <a:headEnd/>
            <a:tailEnd/>
          </a:ln>
        </p:spPr>
        <p:txBody>
          <a:bodyPr wrap="none">
            <a:spAutoFit/>
          </a:bodyPr>
          <a:lstStyle/>
          <a:p>
            <a:r>
              <a:rPr lang="ru-RU" sz="1400" b="1" i="1" dirty="0">
                <a:solidFill>
                  <a:schemeClr val="bg1"/>
                </a:solidFill>
              </a:rPr>
              <a:t>Укажите ответ</a:t>
            </a:r>
          </a:p>
        </p:txBody>
      </p:sp>
      <p:sp>
        <p:nvSpPr>
          <p:cNvPr id="20489" name="Rectangle 9"/>
          <p:cNvSpPr>
            <a:spLocks noChangeArrowheads="1"/>
          </p:cNvSpPr>
          <p:nvPr/>
        </p:nvSpPr>
        <p:spPr bwMode="auto">
          <a:xfrm>
            <a:off x="500034" y="3286124"/>
            <a:ext cx="4465637" cy="503238"/>
          </a:xfrm>
          <a:prstGeom prst="rect">
            <a:avLst/>
          </a:prstGeom>
          <a:noFill/>
          <a:ln w="9525">
            <a:noFill/>
            <a:miter lim="800000"/>
            <a:headEnd/>
            <a:tailEnd/>
          </a:ln>
        </p:spPr>
        <p:txBody>
          <a:bodyPr/>
          <a:lstStyle/>
          <a:p>
            <a:pPr>
              <a:tabLst>
                <a:tab pos="0" algn="l"/>
              </a:tabLst>
            </a:pPr>
            <a:r>
              <a:rPr lang="en-US" sz="2000" dirty="0" smtClean="0">
                <a:latin typeface="Calibri" pitchFamily="34" charset="0"/>
              </a:rPr>
              <a:t>shivering</a:t>
            </a:r>
            <a:endParaRPr lang="ru-RU" sz="2000" b="1" i="1" dirty="0">
              <a:latin typeface="Calibri" pitchFamily="34" charset="0"/>
            </a:endParaRPr>
          </a:p>
        </p:txBody>
      </p:sp>
      <p:sp>
        <p:nvSpPr>
          <p:cNvPr id="20490" name="Rectangle 10"/>
          <p:cNvSpPr>
            <a:spLocks noChangeArrowheads="1"/>
          </p:cNvSpPr>
          <p:nvPr/>
        </p:nvSpPr>
        <p:spPr bwMode="auto">
          <a:xfrm>
            <a:off x="500034" y="4000504"/>
            <a:ext cx="4465637" cy="503237"/>
          </a:xfrm>
          <a:prstGeom prst="rect">
            <a:avLst/>
          </a:prstGeom>
          <a:noFill/>
          <a:ln w="9525">
            <a:noFill/>
            <a:miter lim="800000"/>
            <a:headEnd/>
            <a:tailEnd/>
          </a:ln>
        </p:spPr>
        <p:txBody>
          <a:bodyPr/>
          <a:lstStyle/>
          <a:p>
            <a:r>
              <a:rPr lang="en-US" sz="2000" dirty="0" smtClean="0">
                <a:latin typeface="Calibri" pitchFamily="34" charset="0"/>
              </a:rPr>
              <a:t>co-ordination</a:t>
            </a:r>
            <a:endParaRPr lang="ru-RU" sz="2000" dirty="0">
              <a:latin typeface="Calibri" pitchFamily="34" charset="0"/>
            </a:endParaRPr>
          </a:p>
        </p:txBody>
      </p:sp>
      <p:sp>
        <p:nvSpPr>
          <p:cNvPr id="20491" name="Text Box 11"/>
          <p:cNvSpPr txBox="1">
            <a:spLocks noChangeArrowheads="1"/>
          </p:cNvSpPr>
          <p:nvPr/>
        </p:nvSpPr>
        <p:spPr bwMode="auto">
          <a:xfrm>
            <a:off x="928688" y="6357938"/>
            <a:ext cx="3000375" cy="311150"/>
          </a:xfrm>
          <a:prstGeom prst="rec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a:lstStyle/>
          <a:p>
            <a:pPr algn="ctr"/>
            <a:r>
              <a:rPr lang="ru-RU" sz="1400" dirty="0"/>
              <a:t>Раскрыть правильный ответ </a:t>
            </a:r>
          </a:p>
        </p:txBody>
      </p:sp>
      <p:grpSp>
        <p:nvGrpSpPr>
          <p:cNvPr id="2" name="Group 12"/>
          <p:cNvGrpSpPr>
            <a:grpSpLocks/>
          </p:cNvGrpSpPr>
          <p:nvPr/>
        </p:nvGrpSpPr>
        <p:grpSpPr bwMode="auto">
          <a:xfrm>
            <a:off x="5364163" y="6381750"/>
            <a:ext cx="2098675" cy="287338"/>
            <a:chOff x="2381" y="4125"/>
            <a:chExt cx="1322" cy="181"/>
          </a:xfrm>
        </p:grpSpPr>
        <p:sp>
          <p:nvSpPr>
            <p:cNvPr id="20493" name="Text Box 13"/>
            <p:cNvSpPr txBox="1">
              <a:spLocks noChangeArrowheads="1"/>
            </p:cNvSpPr>
            <p:nvPr/>
          </p:nvSpPr>
          <p:spPr bwMode="auto">
            <a:xfrm>
              <a:off x="2562" y="4125"/>
              <a:ext cx="1141" cy="179"/>
            </a:xfrm>
            <a:prstGeom prst="rect">
              <a:avLst/>
            </a:prstGeom>
            <a:noFill/>
            <a:ln w="9525">
              <a:noFill/>
              <a:miter lim="800000"/>
              <a:headEnd/>
              <a:tailEnd/>
            </a:ln>
            <a:effectLst/>
          </p:spPr>
          <p:txBody>
            <a:bodyPr>
              <a:spAutoFit/>
            </a:bodyPr>
            <a:lstStyle/>
            <a:p>
              <a:pPr>
                <a:lnSpc>
                  <a:spcPct val="90000"/>
                </a:lnSpc>
                <a:spcBef>
                  <a:spcPct val="20000"/>
                </a:spcBef>
                <a:tabLst>
                  <a:tab pos="1082675" algn="l"/>
                </a:tabLst>
                <a:defRPr/>
              </a:pPr>
              <a:r>
                <a:rPr lang="ru-RU" sz="1400" dirty="0">
                  <a:solidFill>
                    <a:srgbClr val="C9C9ED"/>
                  </a:solidFill>
                  <a:effectLst>
                    <a:outerShdw blurRad="38100" dist="38100" dir="2700000" algn="tl">
                      <a:srgbClr val="C0C0C0"/>
                    </a:outerShdw>
                  </a:effectLst>
                </a:rPr>
                <a:t>Следующий вопрос</a:t>
              </a:r>
            </a:p>
          </p:txBody>
        </p:sp>
        <p:sp>
          <p:nvSpPr>
            <p:cNvPr id="12307" name="AutoShape 14">
              <a:hlinkClick r:id="" action="ppaction://hlinkshowjump?jump=nextslide" highlightClick="1"/>
            </p:cNvPr>
            <p:cNvSpPr>
              <a:spLocks noChangeArrowheads="1"/>
            </p:cNvSpPr>
            <p:nvPr/>
          </p:nvSpPr>
          <p:spPr bwMode="auto">
            <a:xfrm>
              <a:off x="2381" y="4125"/>
              <a:ext cx="181" cy="181"/>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wrap="none" anchor="ctr"/>
            <a:lstStyle/>
            <a:p>
              <a:endParaRPr lang="ru-RU" dirty="0"/>
            </a:p>
          </p:txBody>
        </p:sp>
      </p:grpSp>
      <p:grpSp>
        <p:nvGrpSpPr>
          <p:cNvPr id="3" name="Group 15"/>
          <p:cNvGrpSpPr>
            <a:grpSpLocks/>
          </p:cNvGrpSpPr>
          <p:nvPr/>
        </p:nvGrpSpPr>
        <p:grpSpPr bwMode="auto">
          <a:xfrm>
            <a:off x="7991475" y="6381750"/>
            <a:ext cx="1152525" cy="304800"/>
            <a:chOff x="4422" y="4020"/>
            <a:chExt cx="726" cy="192"/>
          </a:xfrm>
        </p:grpSpPr>
        <p:sp>
          <p:nvSpPr>
            <p:cNvPr id="12304" name="AutoShape 16">
              <a:hlinkClick r:id="" action="ppaction://hlinkshowjump?jump=lastslide" highlightClick="1"/>
            </p:cNvPr>
            <p:cNvSpPr>
              <a:spLocks noChangeArrowheads="1"/>
            </p:cNvSpPr>
            <p:nvPr/>
          </p:nvSpPr>
          <p:spPr bwMode="auto">
            <a:xfrm>
              <a:off x="4422" y="4020"/>
              <a:ext cx="181" cy="181"/>
            </a:xfrm>
            <a:prstGeom prst="actionButtonEnd">
              <a:avLst/>
            </a:prstGeom>
            <a:gradFill rotWithShape="1">
              <a:gsLst>
                <a:gs pos="0">
                  <a:srgbClr val="96AB94"/>
                </a:gs>
                <a:gs pos="17000">
                  <a:srgbClr val="D4DEFF"/>
                </a:gs>
                <a:gs pos="47000">
                  <a:srgbClr val="D4DEFF"/>
                </a:gs>
                <a:gs pos="100000">
                  <a:srgbClr val="8488C4"/>
                </a:gs>
              </a:gsLst>
              <a:lin ang="0" scaled="1"/>
            </a:gradFill>
            <a:ln w="9525">
              <a:noFill/>
              <a:miter lim="800000"/>
              <a:headEnd/>
              <a:tailEnd/>
            </a:ln>
          </p:spPr>
          <p:txBody>
            <a:bodyPr wrap="none" anchor="ctr"/>
            <a:lstStyle/>
            <a:p>
              <a:endParaRPr lang="ru-RU" dirty="0"/>
            </a:p>
          </p:txBody>
        </p:sp>
        <p:sp>
          <p:nvSpPr>
            <p:cNvPr id="20497" name="Text Box 17">
              <a:hlinkClick r:id="" action="ppaction://hlinkshowjump?jump=lastslide"/>
            </p:cNvPr>
            <p:cNvSpPr txBox="1">
              <a:spLocks noChangeArrowheads="1"/>
            </p:cNvSpPr>
            <p:nvPr/>
          </p:nvSpPr>
          <p:spPr bwMode="auto">
            <a:xfrm>
              <a:off x="4604" y="4020"/>
              <a:ext cx="544" cy="192"/>
            </a:xfrm>
            <a:prstGeom prst="rect">
              <a:avLst/>
            </a:prstGeom>
            <a:noFill/>
            <a:ln w="9525">
              <a:noFill/>
              <a:miter lim="800000"/>
              <a:headEnd/>
              <a:tailEnd/>
            </a:ln>
            <a:effectLst/>
          </p:spPr>
          <p:txBody>
            <a:bodyPr>
              <a:spAutoFit/>
            </a:bodyPr>
            <a:lstStyle/>
            <a:p>
              <a:pPr>
                <a:spcBef>
                  <a:spcPct val="50000"/>
                </a:spcBef>
                <a:defRPr/>
              </a:pPr>
              <a:r>
                <a:rPr lang="ru-RU" sz="1400" dirty="0">
                  <a:solidFill>
                    <a:srgbClr val="B0B3D0"/>
                  </a:solidFill>
                  <a:effectLst>
                    <a:outerShdw blurRad="38100" dist="38100" dir="2700000" algn="tl">
                      <a:srgbClr val="C0C0C0"/>
                    </a:outerShdw>
                  </a:effectLst>
                </a:rPr>
                <a:t>Выход</a:t>
              </a:r>
            </a:p>
          </p:txBody>
        </p:sp>
      </p:grpSp>
      <p:sp>
        <p:nvSpPr>
          <p:cNvPr id="12302" name="Line 18"/>
          <p:cNvSpPr>
            <a:spLocks noChangeShapeType="1"/>
          </p:cNvSpPr>
          <p:nvPr/>
        </p:nvSpPr>
        <p:spPr bwMode="auto">
          <a:xfrm>
            <a:off x="0" y="6215082"/>
            <a:ext cx="9144000" cy="0"/>
          </a:xfrm>
          <a:prstGeom prst="line">
            <a:avLst/>
          </a:prstGeom>
          <a:noFill/>
          <a:ln w="41275">
            <a:pattFill prst="wdUpDiag">
              <a:fgClr>
                <a:srgbClr val="5A5A88"/>
              </a:fgClr>
              <a:bgClr>
                <a:schemeClr val="hlink"/>
              </a:bgClr>
            </a:pattFill>
            <a:round/>
            <a:headEnd/>
            <a:tailEnd/>
          </a:ln>
        </p:spPr>
        <p:txBody>
          <a:bodyPr/>
          <a:lstStyle/>
          <a:p>
            <a:endParaRPr lang="ru-RU" dirty="0"/>
          </a:p>
        </p:txBody>
      </p:sp>
      <p:sp>
        <p:nvSpPr>
          <p:cNvPr id="20499" name="Text Box 19"/>
          <p:cNvSpPr txBox="1">
            <a:spLocks noChangeArrowheads="1"/>
          </p:cNvSpPr>
          <p:nvPr/>
        </p:nvSpPr>
        <p:spPr bwMode="auto">
          <a:xfrm>
            <a:off x="5715008" y="1357298"/>
            <a:ext cx="3095625" cy="4139595"/>
          </a:xfrm>
          <a:prstGeom prst="rect">
            <a:avLst/>
          </a:prstGeom>
          <a:solidFill>
            <a:schemeClr val="accent2">
              <a:lumMod val="20000"/>
              <a:lumOff val="80000"/>
            </a:schemeClr>
          </a:solidFill>
          <a:ln w="9525">
            <a:noFill/>
            <a:miter lim="800000"/>
            <a:headEnd/>
            <a:tailEnd/>
          </a:ln>
        </p:spPr>
        <p:txBody>
          <a:bodyPr>
            <a:spAutoFit/>
          </a:bodyPr>
          <a:lstStyle/>
          <a:p>
            <a:pPr>
              <a:spcBef>
                <a:spcPct val="50000"/>
              </a:spcBef>
              <a:defRPr/>
            </a:pPr>
            <a:r>
              <a:rPr lang="ru-RU" sz="2000" b="1" dirty="0" smtClean="0">
                <a:latin typeface="Calibri" pitchFamily="34" charset="0"/>
              </a:rPr>
              <a:t>Ответ:</a:t>
            </a:r>
            <a:r>
              <a:rPr lang="en-US" sz="2000" dirty="0" smtClean="0"/>
              <a:t> </a:t>
            </a:r>
            <a:r>
              <a:rPr lang="en-US" sz="2000" dirty="0" smtClean="0">
                <a:latin typeface="Calibri" pitchFamily="34" charset="0"/>
              </a:rPr>
              <a:t>behaviour </a:t>
            </a:r>
            <a:endParaRPr lang="ru-RU" sz="2000" b="1" dirty="0" smtClean="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p:txBody>
      </p:sp>
    </p:spTree>
  </p:cSld>
  <p:clrMapOvr>
    <a:masterClrMapping/>
  </p:clrMapOvr>
  <p:transition advClick="0">
    <p:fade/>
  </p:transition>
  <p:timing>
    <p:tnLst>
      <p:par>
        <p:cTn id="1" dur="indefinite" restart="never" nodeType="tmRoot">
          <p:childTnLst>
            <p:seq concurrent="1" nextAc="seek">
              <p:cTn id="2" restart="whenNotActive" fill="hold" evtFilter="cancelBubble" nodeType="interactiveSeq">
                <p:stCondLst>
                  <p:cond evt="onClick" delay="0">
                    <p:tgtEl>
                      <p:spTgt spid="20489"/>
                    </p:tgtEl>
                  </p:cond>
                </p:stCondLst>
                <p:endSync evt="end" delay="0">
                  <p:rtn val="all"/>
                </p:endSync>
                <p:childTnLst>
                  <p:par>
                    <p:cTn id="3" fill="hold">
                      <p:stCondLst>
                        <p:cond delay="0"/>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0486"/>
                                        </p:tgtEl>
                                        <p:attrNameLst>
                                          <p:attrName>style.visibility</p:attrName>
                                        </p:attrNameLst>
                                      </p:cBhvr>
                                      <p:to>
                                        <p:strVal val="visible"/>
                                      </p:to>
                                    </p:set>
                                    <p:anim calcmode="lin" valueType="num">
                                      <p:cBhvr>
                                        <p:cTn id="7" dur="500" fill="hold"/>
                                        <p:tgtEl>
                                          <p:spTgt spid="20486"/>
                                        </p:tgtEl>
                                        <p:attrNameLst>
                                          <p:attrName>ppt_w</p:attrName>
                                        </p:attrNameLst>
                                      </p:cBhvr>
                                      <p:tavLst>
                                        <p:tav tm="0">
                                          <p:val>
                                            <p:fltVal val="0"/>
                                          </p:val>
                                        </p:tav>
                                        <p:tav tm="100000">
                                          <p:val>
                                            <p:strVal val="#ppt_w"/>
                                          </p:val>
                                        </p:tav>
                                      </p:tavLst>
                                    </p:anim>
                                    <p:anim calcmode="lin" valueType="num">
                                      <p:cBhvr>
                                        <p:cTn id="8" dur="500" fill="hold"/>
                                        <p:tgtEl>
                                          <p:spTgt spid="20486"/>
                                        </p:tgtEl>
                                        <p:attrNameLst>
                                          <p:attrName>ppt_h</p:attrName>
                                        </p:attrNameLst>
                                      </p:cBhvr>
                                      <p:tavLst>
                                        <p:tav tm="0">
                                          <p:val>
                                            <p:fltVal val="0"/>
                                          </p:val>
                                        </p:tav>
                                        <p:tav tm="100000">
                                          <p:val>
                                            <p:strVal val="#ppt_h"/>
                                          </p:val>
                                        </p:tav>
                                      </p:tavLst>
                                    </p:anim>
                                    <p:animEffect transition="in" filter="fade">
                                      <p:cBhvr>
                                        <p:cTn id="9" dur="500"/>
                                        <p:tgtEl>
                                          <p:spTgt spid="20486"/>
                                        </p:tgtEl>
                                      </p:cBhvr>
                                    </p:animEffect>
                                  </p:childTnLst>
                                </p:cTn>
                              </p:par>
                              <p:par>
                                <p:cTn id="10" presetID="3" presetClass="emph" presetSubtype="2" fill="hold" grpId="0" nodeType="withEffect">
                                  <p:stCondLst>
                                    <p:cond delay="0"/>
                                  </p:stCondLst>
                                  <p:childTnLst>
                                    <p:animClr clrSpc="rgb" dir="cw">
                                      <p:cBhvr override="childStyle">
                                        <p:cTn id="11" dur="1000" fill="hold"/>
                                        <p:tgtEl>
                                          <p:spTgt spid="20489"/>
                                        </p:tgtEl>
                                        <p:attrNameLst>
                                          <p:attrName>style.color</p:attrName>
                                        </p:attrNameLst>
                                      </p:cBhvr>
                                      <p:to>
                                        <a:srgbClr val="FF3300"/>
                                      </p:to>
                                    </p:animClr>
                                  </p:childTnLst>
                                </p:cTn>
                              </p:par>
                            </p:childTnLst>
                          </p:cTn>
                        </p:par>
                      </p:childTnLst>
                    </p:cTn>
                  </p:par>
                </p:childTnLst>
              </p:cTn>
              <p:nextCondLst>
                <p:cond evt="onClick" delay="0">
                  <p:tgtEl>
                    <p:spTgt spid="20489"/>
                  </p:tgtEl>
                </p:cond>
              </p:nextCondLst>
            </p:seq>
            <p:seq concurrent="1" nextAc="seek">
              <p:cTn id="12" restart="whenNotActive" fill="hold" evtFilter="cancelBubble" nodeType="interactiveSeq">
                <p:stCondLst>
                  <p:cond evt="onClick" delay="0">
                    <p:tgtEl>
                      <p:spTgt spid="20490"/>
                    </p:tgtEl>
                  </p:cond>
                </p:stCondLst>
                <p:endSync evt="end" delay="0">
                  <p:rtn val="all"/>
                </p:endSync>
                <p:childTnLst>
                  <p:par>
                    <p:cTn id="13" fill="hold">
                      <p:stCondLst>
                        <p:cond delay="0"/>
                      </p:stCondLst>
                      <p:childTnLst>
                        <p:par>
                          <p:cTn id="14" fill="hold">
                            <p:stCondLst>
                              <p:cond delay="0"/>
                            </p:stCondLst>
                            <p:childTnLst>
                              <p:par>
                                <p:cTn id="15" presetID="53" presetClass="entr" presetSubtype="0" fill="hold" grpId="2" nodeType="clickEffect">
                                  <p:stCondLst>
                                    <p:cond delay="0"/>
                                  </p:stCondLst>
                                  <p:childTnLst>
                                    <p:set>
                                      <p:cBhvr>
                                        <p:cTn id="16" dur="1" fill="hold">
                                          <p:stCondLst>
                                            <p:cond delay="0"/>
                                          </p:stCondLst>
                                        </p:cTn>
                                        <p:tgtEl>
                                          <p:spTgt spid="20486"/>
                                        </p:tgtEl>
                                        <p:attrNameLst>
                                          <p:attrName>style.visibility</p:attrName>
                                        </p:attrNameLst>
                                      </p:cBhvr>
                                      <p:to>
                                        <p:strVal val="visible"/>
                                      </p:to>
                                    </p:set>
                                    <p:anim calcmode="lin" valueType="num">
                                      <p:cBhvr>
                                        <p:cTn id="17" dur="500" fill="hold"/>
                                        <p:tgtEl>
                                          <p:spTgt spid="20486"/>
                                        </p:tgtEl>
                                        <p:attrNameLst>
                                          <p:attrName>ppt_w</p:attrName>
                                        </p:attrNameLst>
                                      </p:cBhvr>
                                      <p:tavLst>
                                        <p:tav tm="0">
                                          <p:val>
                                            <p:fltVal val="0"/>
                                          </p:val>
                                        </p:tav>
                                        <p:tav tm="100000">
                                          <p:val>
                                            <p:strVal val="#ppt_w"/>
                                          </p:val>
                                        </p:tav>
                                      </p:tavLst>
                                    </p:anim>
                                    <p:anim calcmode="lin" valueType="num">
                                      <p:cBhvr>
                                        <p:cTn id="18" dur="500" fill="hold"/>
                                        <p:tgtEl>
                                          <p:spTgt spid="20486"/>
                                        </p:tgtEl>
                                        <p:attrNameLst>
                                          <p:attrName>ppt_h</p:attrName>
                                        </p:attrNameLst>
                                      </p:cBhvr>
                                      <p:tavLst>
                                        <p:tav tm="0">
                                          <p:val>
                                            <p:fltVal val="0"/>
                                          </p:val>
                                        </p:tav>
                                        <p:tav tm="100000">
                                          <p:val>
                                            <p:strVal val="#ppt_h"/>
                                          </p:val>
                                        </p:tav>
                                      </p:tavLst>
                                    </p:anim>
                                    <p:animEffect transition="in" filter="fade">
                                      <p:cBhvr>
                                        <p:cTn id="19" dur="500"/>
                                        <p:tgtEl>
                                          <p:spTgt spid="20486"/>
                                        </p:tgtEl>
                                      </p:cBhvr>
                                    </p:animEffect>
                                  </p:childTnLst>
                                </p:cTn>
                              </p:par>
                              <p:par>
                                <p:cTn id="20" presetID="3" presetClass="emph" presetSubtype="2" fill="hold" grpId="0" nodeType="withEffect">
                                  <p:stCondLst>
                                    <p:cond delay="0"/>
                                  </p:stCondLst>
                                  <p:childTnLst>
                                    <p:animClr clrSpc="rgb" dir="cw">
                                      <p:cBhvr override="childStyle">
                                        <p:cTn id="21" dur="500" fill="hold"/>
                                        <p:tgtEl>
                                          <p:spTgt spid="20490"/>
                                        </p:tgtEl>
                                        <p:attrNameLst>
                                          <p:attrName>style.color</p:attrName>
                                        </p:attrNameLst>
                                      </p:cBhvr>
                                      <p:to>
                                        <a:srgbClr val="FF3300"/>
                                      </p:to>
                                    </p:animClr>
                                  </p:childTnLst>
                                </p:cTn>
                              </p:par>
                            </p:childTnLst>
                          </p:cTn>
                        </p:par>
                      </p:childTnLst>
                    </p:cTn>
                  </p:par>
                </p:childTnLst>
              </p:cTn>
              <p:nextCondLst>
                <p:cond evt="onClick" delay="0">
                  <p:tgtEl>
                    <p:spTgt spid="20490"/>
                  </p:tgtEl>
                </p:cond>
              </p:nextCondLst>
            </p:seq>
            <p:seq concurrent="1" nextAc="seek">
              <p:cTn id="22" restart="whenNotActive" fill="hold" evtFilter="cancelBubble" nodeType="interactiveSeq">
                <p:stCondLst>
                  <p:cond evt="onClick" delay="0">
                    <p:tgtEl>
                      <p:spTgt spid="20484"/>
                    </p:tgtEl>
                  </p:cond>
                </p:stCondLst>
                <p:endSync evt="end" delay="0">
                  <p:rtn val="all"/>
                </p:endSync>
                <p:childTnLst>
                  <p:par>
                    <p:cTn id="23" fill="hold">
                      <p:stCondLst>
                        <p:cond delay="0"/>
                      </p:stCondLst>
                      <p:childTnLst>
                        <p:par>
                          <p:cTn id="24" fill="hold">
                            <p:stCondLst>
                              <p:cond delay="0"/>
                            </p:stCondLst>
                            <p:childTnLst>
                              <p:par>
                                <p:cTn id="25" presetID="53" presetClass="entr" presetSubtype="0" fill="hold" grpId="1" nodeType="clickEffect">
                                  <p:stCondLst>
                                    <p:cond delay="0"/>
                                  </p:stCondLst>
                                  <p:childTnLst>
                                    <p:set>
                                      <p:cBhvr>
                                        <p:cTn id="26" dur="1" fill="hold">
                                          <p:stCondLst>
                                            <p:cond delay="0"/>
                                          </p:stCondLst>
                                        </p:cTn>
                                        <p:tgtEl>
                                          <p:spTgt spid="20486"/>
                                        </p:tgtEl>
                                        <p:attrNameLst>
                                          <p:attrName>style.visibility</p:attrName>
                                        </p:attrNameLst>
                                      </p:cBhvr>
                                      <p:to>
                                        <p:strVal val="visible"/>
                                      </p:to>
                                    </p:set>
                                    <p:anim calcmode="lin" valueType="num">
                                      <p:cBhvr>
                                        <p:cTn id="27" dur="500" fill="hold"/>
                                        <p:tgtEl>
                                          <p:spTgt spid="20486"/>
                                        </p:tgtEl>
                                        <p:attrNameLst>
                                          <p:attrName>ppt_w</p:attrName>
                                        </p:attrNameLst>
                                      </p:cBhvr>
                                      <p:tavLst>
                                        <p:tav tm="0">
                                          <p:val>
                                            <p:fltVal val="0"/>
                                          </p:val>
                                        </p:tav>
                                        <p:tav tm="100000">
                                          <p:val>
                                            <p:strVal val="#ppt_w"/>
                                          </p:val>
                                        </p:tav>
                                      </p:tavLst>
                                    </p:anim>
                                    <p:anim calcmode="lin" valueType="num">
                                      <p:cBhvr>
                                        <p:cTn id="28" dur="500" fill="hold"/>
                                        <p:tgtEl>
                                          <p:spTgt spid="20486"/>
                                        </p:tgtEl>
                                        <p:attrNameLst>
                                          <p:attrName>ppt_h</p:attrName>
                                        </p:attrNameLst>
                                      </p:cBhvr>
                                      <p:tavLst>
                                        <p:tav tm="0">
                                          <p:val>
                                            <p:fltVal val="0"/>
                                          </p:val>
                                        </p:tav>
                                        <p:tav tm="100000">
                                          <p:val>
                                            <p:strVal val="#ppt_h"/>
                                          </p:val>
                                        </p:tav>
                                      </p:tavLst>
                                    </p:anim>
                                    <p:animEffect transition="in" filter="fade">
                                      <p:cBhvr>
                                        <p:cTn id="29" dur="500"/>
                                        <p:tgtEl>
                                          <p:spTgt spid="20486"/>
                                        </p:tgtEl>
                                      </p:cBhvr>
                                    </p:animEffect>
                                  </p:childTnLst>
                                </p:cTn>
                              </p:par>
                              <p:par>
                                <p:cTn id="30" presetID="3" presetClass="emph" presetSubtype="2" fill="hold" grpId="0" nodeType="withEffect">
                                  <p:stCondLst>
                                    <p:cond delay="0"/>
                                  </p:stCondLst>
                                  <p:childTnLst>
                                    <p:animClr clrSpc="rgb" dir="cw">
                                      <p:cBhvr override="childStyle">
                                        <p:cTn id="31" dur="1000" fill="hold"/>
                                        <p:tgtEl>
                                          <p:spTgt spid="20484"/>
                                        </p:tgtEl>
                                        <p:attrNameLst>
                                          <p:attrName>style.color</p:attrName>
                                        </p:attrNameLst>
                                      </p:cBhvr>
                                      <p:to>
                                        <a:srgbClr val="FF3300"/>
                                      </p:to>
                                    </p:animClr>
                                  </p:childTnLst>
                                </p:cTn>
                              </p:par>
                            </p:childTnLst>
                          </p:cTn>
                        </p:par>
                      </p:childTnLst>
                    </p:cTn>
                  </p:par>
                </p:childTnLst>
              </p:cTn>
              <p:nextCondLst>
                <p:cond evt="onClick" delay="0">
                  <p:tgtEl>
                    <p:spTgt spid="20484"/>
                  </p:tgtEl>
                </p:cond>
              </p:nextCondLst>
            </p:seq>
            <p:seq concurrent="1" nextAc="seek">
              <p:cTn id="32" restart="whenNotActive" fill="hold" evtFilter="cancelBubble" nodeType="interactiveSeq">
                <p:stCondLst>
                  <p:cond evt="onClick" delay="0">
                    <p:tgtEl>
                      <p:spTgt spid="20485"/>
                    </p:tgtEl>
                  </p:cond>
                </p:stCondLst>
                <p:endSync evt="end" delay="0">
                  <p:rtn val="all"/>
                </p:endSync>
                <p:childTnLst>
                  <p:par>
                    <p:cTn id="33" fill="hold">
                      <p:stCondLst>
                        <p:cond delay="0"/>
                      </p:stCondLst>
                      <p:childTnLst>
                        <p:par>
                          <p:cTn id="34" fill="hold">
                            <p:stCondLst>
                              <p:cond delay="0"/>
                            </p:stCondLst>
                            <p:childTnLst>
                              <p:par>
                                <p:cTn id="35" presetID="53" presetClass="entr" presetSubtype="0" fill="hold" grpId="0" nodeType="clickEffect">
                                  <p:stCondLst>
                                    <p:cond delay="0"/>
                                  </p:stCondLst>
                                  <p:childTnLst>
                                    <p:set>
                                      <p:cBhvr>
                                        <p:cTn id="36" dur="1" fill="hold">
                                          <p:stCondLst>
                                            <p:cond delay="0"/>
                                          </p:stCondLst>
                                        </p:cTn>
                                        <p:tgtEl>
                                          <p:spTgt spid="20487"/>
                                        </p:tgtEl>
                                        <p:attrNameLst>
                                          <p:attrName>style.visibility</p:attrName>
                                        </p:attrNameLst>
                                      </p:cBhvr>
                                      <p:to>
                                        <p:strVal val="visible"/>
                                      </p:to>
                                    </p:set>
                                    <p:anim calcmode="lin" valueType="num">
                                      <p:cBhvr>
                                        <p:cTn id="37" dur="500" fill="hold"/>
                                        <p:tgtEl>
                                          <p:spTgt spid="20487"/>
                                        </p:tgtEl>
                                        <p:attrNameLst>
                                          <p:attrName>ppt_w</p:attrName>
                                        </p:attrNameLst>
                                      </p:cBhvr>
                                      <p:tavLst>
                                        <p:tav tm="0">
                                          <p:val>
                                            <p:fltVal val="0"/>
                                          </p:val>
                                        </p:tav>
                                        <p:tav tm="100000">
                                          <p:val>
                                            <p:strVal val="#ppt_w"/>
                                          </p:val>
                                        </p:tav>
                                      </p:tavLst>
                                    </p:anim>
                                    <p:anim calcmode="lin" valueType="num">
                                      <p:cBhvr>
                                        <p:cTn id="38" dur="500" fill="hold"/>
                                        <p:tgtEl>
                                          <p:spTgt spid="20487"/>
                                        </p:tgtEl>
                                        <p:attrNameLst>
                                          <p:attrName>ppt_h</p:attrName>
                                        </p:attrNameLst>
                                      </p:cBhvr>
                                      <p:tavLst>
                                        <p:tav tm="0">
                                          <p:val>
                                            <p:fltVal val="0"/>
                                          </p:val>
                                        </p:tav>
                                        <p:tav tm="100000">
                                          <p:val>
                                            <p:strVal val="#ppt_h"/>
                                          </p:val>
                                        </p:tav>
                                      </p:tavLst>
                                    </p:anim>
                                    <p:animEffect transition="in" filter="fade">
                                      <p:cBhvr>
                                        <p:cTn id="39" dur="500"/>
                                        <p:tgtEl>
                                          <p:spTgt spid="20487"/>
                                        </p:tgtEl>
                                      </p:cBhvr>
                                    </p:animEffect>
                                  </p:childTnLst>
                                </p:cTn>
                              </p:par>
                              <p:par>
                                <p:cTn id="40" presetID="3" presetClass="emph" presetSubtype="2" fill="hold" grpId="0" nodeType="withEffect">
                                  <p:stCondLst>
                                    <p:cond delay="0"/>
                                  </p:stCondLst>
                                  <p:childTnLst>
                                    <p:animClr clrSpc="rgb" dir="cw">
                                      <p:cBhvr override="childStyle">
                                        <p:cTn id="41" dur="1000" fill="hold"/>
                                        <p:tgtEl>
                                          <p:spTgt spid="20485"/>
                                        </p:tgtEl>
                                        <p:attrNameLst>
                                          <p:attrName>style.color</p:attrName>
                                        </p:attrNameLst>
                                      </p:cBhvr>
                                      <p:to>
                                        <a:srgbClr val="336600"/>
                                      </p:to>
                                    </p:animClr>
                                  </p:childTnLst>
                                </p:cTn>
                              </p:par>
                              <p:par>
                                <p:cTn id="42" presetID="22" presetClass="entr" presetSubtype="8" fill="hold" grpId="0" nodeType="withEffect">
                                  <p:stCondLst>
                                    <p:cond delay="0"/>
                                  </p:stCondLst>
                                  <p:childTnLst>
                                    <p:set>
                                      <p:cBhvr>
                                        <p:cTn id="43" dur="1" fill="hold">
                                          <p:stCondLst>
                                            <p:cond delay="0"/>
                                          </p:stCondLst>
                                        </p:cTn>
                                        <p:tgtEl>
                                          <p:spTgt spid="20491"/>
                                        </p:tgtEl>
                                        <p:attrNameLst>
                                          <p:attrName>style.visibility</p:attrName>
                                        </p:attrNameLst>
                                      </p:cBhvr>
                                      <p:to>
                                        <p:strVal val="visible"/>
                                      </p:to>
                                    </p:set>
                                    <p:animEffect transition="in" filter="wipe(left)">
                                      <p:cBhvr>
                                        <p:cTn id="44" dur="500"/>
                                        <p:tgtEl>
                                          <p:spTgt spid="20491"/>
                                        </p:tgtEl>
                                      </p:cBhvr>
                                    </p:animEffect>
                                  </p:childTnLst>
                                </p:cTn>
                              </p:par>
                            </p:childTnLst>
                          </p:cTn>
                        </p:par>
                      </p:childTnLst>
                    </p:cTn>
                  </p:par>
                </p:childTnLst>
              </p:cTn>
              <p:nextCondLst>
                <p:cond evt="onClick" delay="0">
                  <p:tgtEl>
                    <p:spTgt spid="20485"/>
                  </p:tgtEl>
                </p:cond>
              </p:nextCondLst>
            </p:seq>
            <p:seq concurrent="1" nextAc="seek">
              <p:cTn id="45" restart="whenNotActive" fill="hold" evtFilter="cancelBubble" nodeType="interactiveSeq">
                <p:stCondLst>
                  <p:cond evt="onClick" delay="0">
                    <p:tgtEl>
                      <p:spTgt spid="20491"/>
                    </p:tgtEl>
                  </p:cond>
                </p:stCondLst>
                <p:endSync evt="end" delay="0">
                  <p:rtn val="all"/>
                </p:endSync>
                <p:childTnLst>
                  <p:par>
                    <p:cTn id="46" fill="hold">
                      <p:stCondLst>
                        <p:cond delay="0"/>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20499"/>
                                        </p:tgtEl>
                                        <p:attrNameLst>
                                          <p:attrName>style.visibility</p:attrName>
                                        </p:attrNameLst>
                                      </p:cBhvr>
                                      <p:to>
                                        <p:strVal val="visible"/>
                                      </p:to>
                                    </p:set>
                                    <p:animEffect transition="in" filter="blinds(horizontal)">
                                      <p:cBhvr>
                                        <p:cTn id="50" dur="500"/>
                                        <p:tgtEl>
                                          <p:spTgt spid="20499"/>
                                        </p:tgtEl>
                                      </p:cBhvr>
                                    </p:animEffect>
                                  </p:childTnLst>
                                </p:cTn>
                              </p:par>
                              <p:par>
                                <p:cTn id="51" presetID="22" presetClass="entr" presetSubtype="8" fill="hold" nodeType="with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wipe(left)">
                                      <p:cBhvr>
                                        <p:cTn id="53" dur="500"/>
                                        <p:tgtEl>
                                          <p:spTgt spid="2"/>
                                        </p:tgtEl>
                                      </p:cBhvr>
                                    </p:animEffect>
                                  </p:childTnLst>
                                </p:cTn>
                              </p:par>
                            </p:childTnLst>
                          </p:cTn>
                        </p:par>
                      </p:childTnLst>
                    </p:cTn>
                  </p:par>
                </p:childTnLst>
              </p:cTn>
              <p:nextCondLst>
                <p:cond evt="onClick" delay="0">
                  <p:tgtEl>
                    <p:spTgt spid="20491"/>
                  </p:tgtEl>
                </p:cond>
              </p:nextCondLst>
            </p:seq>
          </p:childTnLst>
        </p:cTn>
      </p:par>
    </p:tnLst>
    <p:bldLst>
      <p:bldP spid="20484" grpId="0"/>
      <p:bldP spid="20485" grpId="0"/>
      <p:bldP spid="20486" grpId="0" animBg="1"/>
      <p:bldP spid="20486" grpId="1" animBg="1"/>
      <p:bldP spid="20486" grpId="2" animBg="1"/>
      <p:bldP spid="20487" grpId="0" animBg="1"/>
      <p:bldP spid="20489" grpId="0"/>
      <p:bldP spid="20490" grpId="0"/>
      <p:bldP spid="20491" grpId="0" animBg="1"/>
      <p:bldP spid="2049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1000108"/>
          </a:xfrm>
          <a:solidFill>
            <a:schemeClr val="accent6">
              <a:lumMod val="40000"/>
              <a:lumOff val="60000"/>
            </a:schemeClr>
          </a:solidFill>
        </p:spPr>
        <p:txBody>
          <a:bodyPr/>
          <a:lstStyle/>
          <a:p>
            <a:pPr>
              <a:defRPr/>
            </a:pPr>
            <a:r>
              <a:rPr lang="en-US" dirty="0"/>
              <a:t>Match the beginning and the ending of the phrase: </a:t>
            </a:r>
            <a:r>
              <a:rPr lang="en-US" dirty="0" smtClean="0"/>
              <a:t>shivering …</a:t>
            </a:r>
            <a:endParaRPr lang="ru-RU" b="0" i="1" dirty="0" smtClean="0">
              <a:solidFill>
                <a:srgbClr val="000066"/>
              </a:solidFill>
            </a:endParaRPr>
          </a:p>
        </p:txBody>
      </p:sp>
      <p:sp>
        <p:nvSpPr>
          <p:cNvPr id="3075" name="Rectangle 3"/>
          <p:cNvSpPr>
            <a:spLocks noChangeArrowheads="1"/>
          </p:cNvSpPr>
          <p:nvPr/>
        </p:nvSpPr>
        <p:spPr bwMode="auto">
          <a:xfrm>
            <a:off x="0" y="1500174"/>
            <a:ext cx="5040312" cy="4464050"/>
          </a:xfrm>
          <a:prstGeom prst="rect">
            <a:avLst/>
          </a:prstGeom>
          <a:solidFill>
            <a:schemeClr val="accent3">
              <a:lumMod val="85000"/>
            </a:schemeClr>
          </a:solidFill>
          <a:ln w="9525">
            <a:noFill/>
            <a:miter lim="800000"/>
            <a:headEnd/>
            <a:tailEnd/>
          </a:ln>
        </p:spPr>
        <p:txBody>
          <a:bodyPr wrap="none" anchor="ctr"/>
          <a:lstStyle/>
          <a:p>
            <a:pPr algn="ctr">
              <a:defRPr/>
            </a:pPr>
            <a:endParaRPr lang="ru-RU" sz="2000" dirty="0">
              <a:solidFill>
                <a:schemeClr val="bg1"/>
              </a:solidFill>
            </a:endParaRPr>
          </a:p>
        </p:txBody>
      </p:sp>
      <p:sp>
        <p:nvSpPr>
          <p:cNvPr id="20484" name="Rectangle 4"/>
          <p:cNvSpPr>
            <a:spLocks noChangeArrowheads="1"/>
          </p:cNvSpPr>
          <p:nvPr/>
        </p:nvSpPr>
        <p:spPr bwMode="auto">
          <a:xfrm>
            <a:off x="468313" y="1714489"/>
            <a:ext cx="4465637" cy="428628"/>
          </a:xfrm>
          <a:prstGeom prst="rect">
            <a:avLst/>
          </a:prstGeom>
          <a:noFill/>
          <a:ln w="9525">
            <a:noFill/>
            <a:miter lim="800000"/>
            <a:headEnd/>
            <a:tailEnd/>
          </a:ln>
        </p:spPr>
        <p:txBody>
          <a:bodyPr/>
          <a:lstStyle/>
          <a:p>
            <a:r>
              <a:rPr lang="en-US" sz="2000" dirty="0" smtClean="0">
                <a:latin typeface="Calibri" pitchFamily="34" charset="0"/>
              </a:rPr>
              <a:t>skin</a:t>
            </a:r>
            <a:endParaRPr lang="ru-RU" sz="2000" b="1" i="1" dirty="0" smtClean="0">
              <a:latin typeface="Calibri" pitchFamily="34" charset="0"/>
              <a:cs typeface="Calibri" pitchFamily="34" charset="0"/>
            </a:endParaRPr>
          </a:p>
          <a:p>
            <a:r>
              <a:rPr lang="en-US" sz="2000" dirty="0" smtClean="0">
                <a:solidFill>
                  <a:schemeClr val="dk1"/>
                </a:solidFill>
                <a:latin typeface="Calibri" pitchFamily="34" charset="0"/>
              </a:rPr>
              <a:t> </a:t>
            </a:r>
            <a:endParaRPr lang="ru-RU" sz="2000" dirty="0">
              <a:latin typeface="Calibri" pitchFamily="34" charset="0"/>
              <a:cs typeface="Calibri" pitchFamily="34" charset="0"/>
            </a:endParaRPr>
          </a:p>
        </p:txBody>
      </p:sp>
      <p:sp>
        <p:nvSpPr>
          <p:cNvPr id="20485" name="Rectangle 5"/>
          <p:cNvSpPr>
            <a:spLocks noChangeArrowheads="1"/>
          </p:cNvSpPr>
          <p:nvPr/>
        </p:nvSpPr>
        <p:spPr bwMode="auto">
          <a:xfrm>
            <a:off x="500034" y="3571876"/>
            <a:ext cx="4464050" cy="571504"/>
          </a:xfrm>
          <a:prstGeom prst="rect">
            <a:avLst/>
          </a:prstGeom>
          <a:noFill/>
          <a:ln w="9525">
            <a:noFill/>
            <a:miter lim="800000"/>
            <a:headEnd/>
            <a:tailEnd/>
          </a:ln>
        </p:spPr>
        <p:txBody>
          <a:bodyPr/>
          <a:lstStyle/>
          <a:p>
            <a:pPr>
              <a:spcBef>
                <a:spcPct val="50000"/>
              </a:spcBef>
              <a:defRPr/>
            </a:pPr>
            <a:r>
              <a:rPr lang="en-US" sz="2000" dirty="0" smtClean="0">
                <a:latin typeface="Calibri" pitchFamily="34" charset="0"/>
              </a:rPr>
              <a:t>stops</a:t>
            </a:r>
            <a:endParaRPr lang="ru-RU" sz="2000" b="1" i="1" dirty="0">
              <a:latin typeface="Calibri" pitchFamily="34" charset="0"/>
            </a:endParaRPr>
          </a:p>
        </p:txBody>
      </p:sp>
      <p:sp>
        <p:nvSpPr>
          <p:cNvPr id="20486" name="Text Box 6"/>
          <p:cNvSpPr txBox="1">
            <a:spLocks noChangeArrowheads="1"/>
          </p:cNvSpPr>
          <p:nvPr/>
        </p:nvSpPr>
        <p:spPr bwMode="auto">
          <a:xfrm>
            <a:off x="1476375" y="5300663"/>
            <a:ext cx="1871663" cy="366712"/>
          </a:xfrm>
          <a:prstGeom prst="rect">
            <a:avLst/>
          </a:prstGeom>
          <a:solidFill>
            <a:srgbClr val="800000"/>
          </a:solidFill>
          <a:ln w="9525">
            <a:noFill/>
            <a:miter lim="800000"/>
            <a:headEnd/>
            <a:tailEnd/>
          </a:ln>
        </p:spPr>
        <p:txBody>
          <a:bodyPr>
            <a:spAutoFit/>
          </a:bodyPr>
          <a:lstStyle/>
          <a:p>
            <a:pPr algn="ctr"/>
            <a:r>
              <a:rPr lang="ru-RU" b="1" i="1" dirty="0">
                <a:solidFill>
                  <a:schemeClr val="bg1"/>
                </a:solidFill>
              </a:rPr>
              <a:t>Неправильно</a:t>
            </a:r>
          </a:p>
        </p:txBody>
      </p:sp>
      <p:sp>
        <p:nvSpPr>
          <p:cNvPr id="20487" name="Text Box 7"/>
          <p:cNvSpPr txBox="1">
            <a:spLocks noChangeArrowheads="1"/>
          </p:cNvSpPr>
          <p:nvPr/>
        </p:nvSpPr>
        <p:spPr bwMode="auto">
          <a:xfrm>
            <a:off x="1476375" y="5300663"/>
            <a:ext cx="1908175" cy="366712"/>
          </a:xfrm>
          <a:prstGeom prst="rect">
            <a:avLst/>
          </a:prstGeom>
          <a:solidFill>
            <a:srgbClr val="336600"/>
          </a:solidFill>
          <a:ln w="9525">
            <a:noFill/>
            <a:miter lim="800000"/>
            <a:headEnd/>
            <a:tailEnd/>
          </a:ln>
        </p:spPr>
        <p:txBody>
          <a:bodyPr>
            <a:spAutoFit/>
          </a:bodyPr>
          <a:lstStyle/>
          <a:p>
            <a:pPr algn="ctr"/>
            <a:r>
              <a:rPr lang="ru-RU" b="1" i="1" dirty="0">
                <a:solidFill>
                  <a:schemeClr val="bg1"/>
                </a:solidFill>
              </a:rPr>
              <a:t>Правильно</a:t>
            </a:r>
          </a:p>
        </p:txBody>
      </p:sp>
      <p:sp>
        <p:nvSpPr>
          <p:cNvPr id="12296" name="Text Box 8"/>
          <p:cNvSpPr txBox="1">
            <a:spLocks noChangeArrowheads="1"/>
          </p:cNvSpPr>
          <p:nvPr/>
        </p:nvSpPr>
        <p:spPr bwMode="auto">
          <a:xfrm>
            <a:off x="179388" y="1176338"/>
            <a:ext cx="1679575" cy="314325"/>
          </a:xfrm>
          <a:prstGeom prst="rect">
            <a:avLst/>
          </a:prstGeom>
          <a:solidFill>
            <a:srgbClr val="1F0464"/>
          </a:solidFill>
          <a:ln w="9525">
            <a:solidFill>
              <a:srgbClr val="336600"/>
            </a:solidFill>
            <a:miter lim="800000"/>
            <a:headEnd/>
            <a:tailEnd/>
          </a:ln>
        </p:spPr>
        <p:txBody>
          <a:bodyPr wrap="none">
            <a:spAutoFit/>
          </a:bodyPr>
          <a:lstStyle/>
          <a:p>
            <a:r>
              <a:rPr lang="ru-RU" sz="1400" b="1" i="1" dirty="0">
                <a:solidFill>
                  <a:schemeClr val="bg1"/>
                </a:solidFill>
              </a:rPr>
              <a:t>Укажите ответ</a:t>
            </a:r>
          </a:p>
        </p:txBody>
      </p:sp>
      <p:sp>
        <p:nvSpPr>
          <p:cNvPr id="20489" name="Rectangle 9"/>
          <p:cNvSpPr>
            <a:spLocks noChangeArrowheads="1"/>
          </p:cNvSpPr>
          <p:nvPr/>
        </p:nvSpPr>
        <p:spPr bwMode="auto">
          <a:xfrm>
            <a:off x="468313" y="2928934"/>
            <a:ext cx="4465637" cy="500066"/>
          </a:xfrm>
          <a:prstGeom prst="rect">
            <a:avLst/>
          </a:prstGeom>
          <a:noFill/>
          <a:ln w="9525">
            <a:noFill/>
            <a:miter lim="800000"/>
            <a:headEnd/>
            <a:tailEnd/>
          </a:ln>
        </p:spPr>
        <p:txBody>
          <a:bodyPr/>
          <a:lstStyle/>
          <a:p>
            <a:pPr>
              <a:tabLst>
                <a:tab pos="0" algn="l"/>
              </a:tabLst>
            </a:pPr>
            <a:r>
              <a:rPr lang="en-US" sz="2000" dirty="0" smtClean="0">
                <a:latin typeface="Calibri" pitchFamily="34" charset="0"/>
              </a:rPr>
              <a:t>breathing</a:t>
            </a:r>
            <a:endParaRPr lang="ru-RU" sz="2000" b="1" i="1" dirty="0">
              <a:latin typeface="Calibri" pitchFamily="34" charset="0"/>
            </a:endParaRPr>
          </a:p>
        </p:txBody>
      </p:sp>
      <p:sp>
        <p:nvSpPr>
          <p:cNvPr id="20490" name="Rectangle 10"/>
          <p:cNvSpPr>
            <a:spLocks noChangeArrowheads="1"/>
          </p:cNvSpPr>
          <p:nvPr/>
        </p:nvSpPr>
        <p:spPr bwMode="auto">
          <a:xfrm>
            <a:off x="500034" y="2285992"/>
            <a:ext cx="4465637" cy="571504"/>
          </a:xfrm>
          <a:prstGeom prst="rect">
            <a:avLst/>
          </a:prstGeom>
          <a:noFill/>
          <a:ln w="9525">
            <a:noFill/>
            <a:miter lim="800000"/>
            <a:headEnd/>
            <a:tailEnd/>
          </a:ln>
        </p:spPr>
        <p:txBody>
          <a:bodyPr/>
          <a:lstStyle/>
          <a:p>
            <a:pPr fontAlgn="auto">
              <a:spcBef>
                <a:spcPts val="0"/>
              </a:spcBef>
              <a:spcAft>
                <a:spcPts val="0"/>
              </a:spcAft>
              <a:defRPr/>
            </a:pPr>
            <a:r>
              <a:rPr lang="en-US" sz="2000" dirty="0" smtClean="0">
                <a:latin typeface="Calibri" pitchFamily="34" charset="0"/>
              </a:rPr>
              <a:t>walk</a:t>
            </a:r>
            <a:endParaRPr lang="ru-RU" sz="2000" b="1" i="1" dirty="0" smtClean="0">
              <a:solidFill>
                <a:schemeClr val="dk1"/>
              </a:solidFill>
              <a:latin typeface="Calibri" pitchFamily="34" charset="0"/>
            </a:endParaRPr>
          </a:p>
        </p:txBody>
      </p:sp>
      <p:sp>
        <p:nvSpPr>
          <p:cNvPr id="20491" name="Text Box 11"/>
          <p:cNvSpPr txBox="1">
            <a:spLocks noChangeArrowheads="1"/>
          </p:cNvSpPr>
          <p:nvPr/>
        </p:nvSpPr>
        <p:spPr bwMode="auto">
          <a:xfrm>
            <a:off x="928688" y="6357938"/>
            <a:ext cx="3000375" cy="311150"/>
          </a:xfrm>
          <a:prstGeom prst="rec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a:lstStyle/>
          <a:p>
            <a:pPr algn="ctr"/>
            <a:r>
              <a:rPr lang="ru-RU" sz="1400" dirty="0"/>
              <a:t>Раскрыть правильный ответ </a:t>
            </a:r>
          </a:p>
        </p:txBody>
      </p:sp>
      <p:grpSp>
        <p:nvGrpSpPr>
          <p:cNvPr id="2" name="Group 12"/>
          <p:cNvGrpSpPr>
            <a:grpSpLocks/>
          </p:cNvGrpSpPr>
          <p:nvPr/>
        </p:nvGrpSpPr>
        <p:grpSpPr bwMode="auto">
          <a:xfrm>
            <a:off x="5364163" y="6381750"/>
            <a:ext cx="2098675" cy="287338"/>
            <a:chOff x="2381" y="4125"/>
            <a:chExt cx="1322" cy="181"/>
          </a:xfrm>
        </p:grpSpPr>
        <p:sp>
          <p:nvSpPr>
            <p:cNvPr id="20493" name="Text Box 13"/>
            <p:cNvSpPr txBox="1">
              <a:spLocks noChangeArrowheads="1"/>
            </p:cNvSpPr>
            <p:nvPr/>
          </p:nvSpPr>
          <p:spPr bwMode="auto">
            <a:xfrm>
              <a:off x="2562" y="4125"/>
              <a:ext cx="1141" cy="179"/>
            </a:xfrm>
            <a:prstGeom prst="rect">
              <a:avLst/>
            </a:prstGeom>
            <a:noFill/>
            <a:ln w="9525">
              <a:noFill/>
              <a:miter lim="800000"/>
              <a:headEnd/>
              <a:tailEnd/>
            </a:ln>
            <a:effectLst/>
          </p:spPr>
          <p:txBody>
            <a:bodyPr>
              <a:spAutoFit/>
            </a:bodyPr>
            <a:lstStyle/>
            <a:p>
              <a:pPr>
                <a:lnSpc>
                  <a:spcPct val="90000"/>
                </a:lnSpc>
                <a:spcBef>
                  <a:spcPct val="20000"/>
                </a:spcBef>
                <a:tabLst>
                  <a:tab pos="1082675" algn="l"/>
                </a:tabLst>
                <a:defRPr/>
              </a:pPr>
              <a:r>
                <a:rPr lang="ru-RU" sz="1400" dirty="0">
                  <a:solidFill>
                    <a:srgbClr val="C9C9ED"/>
                  </a:solidFill>
                  <a:effectLst>
                    <a:outerShdw blurRad="38100" dist="38100" dir="2700000" algn="tl">
                      <a:srgbClr val="C0C0C0"/>
                    </a:outerShdw>
                  </a:effectLst>
                </a:rPr>
                <a:t>Следующий вопрос</a:t>
              </a:r>
            </a:p>
          </p:txBody>
        </p:sp>
        <p:sp>
          <p:nvSpPr>
            <p:cNvPr id="12307" name="AutoShape 14">
              <a:hlinkClick r:id="" action="ppaction://hlinkshowjump?jump=nextslide" highlightClick="1"/>
            </p:cNvPr>
            <p:cNvSpPr>
              <a:spLocks noChangeArrowheads="1"/>
            </p:cNvSpPr>
            <p:nvPr/>
          </p:nvSpPr>
          <p:spPr bwMode="auto">
            <a:xfrm>
              <a:off x="2381" y="4125"/>
              <a:ext cx="181" cy="181"/>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wrap="none" anchor="ctr"/>
            <a:lstStyle/>
            <a:p>
              <a:endParaRPr lang="ru-RU" dirty="0"/>
            </a:p>
          </p:txBody>
        </p:sp>
      </p:grpSp>
      <p:grpSp>
        <p:nvGrpSpPr>
          <p:cNvPr id="3" name="Group 15"/>
          <p:cNvGrpSpPr>
            <a:grpSpLocks/>
          </p:cNvGrpSpPr>
          <p:nvPr/>
        </p:nvGrpSpPr>
        <p:grpSpPr bwMode="auto">
          <a:xfrm>
            <a:off x="7991475" y="6381750"/>
            <a:ext cx="1152525" cy="304800"/>
            <a:chOff x="4422" y="4020"/>
            <a:chExt cx="726" cy="192"/>
          </a:xfrm>
        </p:grpSpPr>
        <p:sp>
          <p:nvSpPr>
            <p:cNvPr id="12304" name="AutoShape 16">
              <a:hlinkClick r:id="" action="ppaction://hlinkshowjump?jump=lastslide" highlightClick="1"/>
            </p:cNvPr>
            <p:cNvSpPr>
              <a:spLocks noChangeArrowheads="1"/>
            </p:cNvSpPr>
            <p:nvPr/>
          </p:nvSpPr>
          <p:spPr bwMode="auto">
            <a:xfrm>
              <a:off x="4422" y="4020"/>
              <a:ext cx="181" cy="181"/>
            </a:xfrm>
            <a:prstGeom prst="actionButtonEnd">
              <a:avLst/>
            </a:prstGeom>
            <a:gradFill rotWithShape="1">
              <a:gsLst>
                <a:gs pos="0">
                  <a:srgbClr val="96AB94"/>
                </a:gs>
                <a:gs pos="17000">
                  <a:srgbClr val="D4DEFF"/>
                </a:gs>
                <a:gs pos="47000">
                  <a:srgbClr val="D4DEFF"/>
                </a:gs>
                <a:gs pos="100000">
                  <a:srgbClr val="8488C4"/>
                </a:gs>
              </a:gsLst>
              <a:lin ang="0" scaled="1"/>
            </a:gradFill>
            <a:ln w="9525">
              <a:noFill/>
              <a:miter lim="800000"/>
              <a:headEnd/>
              <a:tailEnd/>
            </a:ln>
          </p:spPr>
          <p:txBody>
            <a:bodyPr wrap="none" anchor="ctr"/>
            <a:lstStyle/>
            <a:p>
              <a:endParaRPr lang="ru-RU" dirty="0"/>
            </a:p>
          </p:txBody>
        </p:sp>
        <p:sp>
          <p:nvSpPr>
            <p:cNvPr id="20497" name="Text Box 17">
              <a:hlinkClick r:id="" action="ppaction://hlinkshowjump?jump=lastslide"/>
            </p:cNvPr>
            <p:cNvSpPr txBox="1">
              <a:spLocks noChangeArrowheads="1"/>
            </p:cNvSpPr>
            <p:nvPr/>
          </p:nvSpPr>
          <p:spPr bwMode="auto">
            <a:xfrm>
              <a:off x="4604" y="4020"/>
              <a:ext cx="544" cy="192"/>
            </a:xfrm>
            <a:prstGeom prst="rect">
              <a:avLst/>
            </a:prstGeom>
            <a:noFill/>
            <a:ln w="9525">
              <a:noFill/>
              <a:miter lim="800000"/>
              <a:headEnd/>
              <a:tailEnd/>
            </a:ln>
            <a:effectLst/>
          </p:spPr>
          <p:txBody>
            <a:bodyPr>
              <a:spAutoFit/>
            </a:bodyPr>
            <a:lstStyle/>
            <a:p>
              <a:pPr>
                <a:spcBef>
                  <a:spcPct val="50000"/>
                </a:spcBef>
                <a:defRPr/>
              </a:pPr>
              <a:r>
                <a:rPr lang="ru-RU" sz="1400" dirty="0">
                  <a:solidFill>
                    <a:srgbClr val="B0B3D0"/>
                  </a:solidFill>
                  <a:effectLst>
                    <a:outerShdw blurRad="38100" dist="38100" dir="2700000" algn="tl">
                      <a:srgbClr val="C0C0C0"/>
                    </a:outerShdw>
                  </a:effectLst>
                </a:rPr>
                <a:t>Выход</a:t>
              </a:r>
            </a:p>
          </p:txBody>
        </p:sp>
      </p:grpSp>
      <p:sp>
        <p:nvSpPr>
          <p:cNvPr id="12302" name="Line 18"/>
          <p:cNvSpPr>
            <a:spLocks noChangeShapeType="1"/>
          </p:cNvSpPr>
          <p:nvPr/>
        </p:nvSpPr>
        <p:spPr bwMode="auto">
          <a:xfrm>
            <a:off x="0" y="6215082"/>
            <a:ext cx="9144000" cy="0"/>
          </a:xfrm>
          <a:prstGeom prst="line">
            <a:avLst/>
          </a:prstGeom>
          <a:noFill/>
          <a:ln w="41275">
            <a:pattFill prst="wdUpDiag">
              <a:fgClr>
                <a:srgbClr val="5A5A88"/>
              </a:fgClr>
              <a:bgClr>
                <a:schemeClr val="hlink"/>
              </a:bgClr>
            </a:pattFill>
            <a:round/>
            <a:headEnd/>
            <a:tailEnd/>
          </a:ln>
        </p:spPr>
        <p:txBody>
          <a:bodyPr/>
          <a:lstStyle/>
          <a:p>
            <a:endParaRPr lang="ru-RU" dirty="0"/>
          </a:p>
        </p:txBody>
      </p:sp>
      <p:sp>
        <p:nvSpPr>
          <p:cNvPr id="20499" name="Text Box 19"/>
          <p:cNvSpPr txBox="1">
            <a:spLocks noChangeArrowheads="1"/>
          </p:cNvSpPr>
          <p:nvPr/>
        </p:nvSpPr>
        <p:spPr bwMode="auto">
          <a:xfrm>
            <a:off x="5715008" y="1500174"/>
            <a:ext cx="3095625" cy="4139595"/>
          </a:xfrm>
          <a:prstGeom prst="rect">
            <a:avLst/>
          </a:prstGeom>
          <a:solidFill>
            <a:schemeClr val="accent2">
              <a:lumMod val="20000"/>
              <a:lumOff val="80000"/>
            </a:schemeClr>
          </a:solidFill>
          <a:ln w="9525">
            <a:noFill/>
            <a:miter lim="800000"/>
            <a:headEnd/>
            <a:tailEnd/>
          </a:ln>
        </p:spPr>
        <p:txBody>
          <a:bodyPr>
            <a:spAutoFit/>
          </a:bodyPr>
          <a:lstStyle/>
          <a:p>
            <a:pPr>
              <a:spcBef>
                <a:spcPct val="50000"/>
              </a:spcBef>
              <a:defRPr/>
            </a:pPr>
            <a:r>
              <a:rPr lang="ru-RU" sz="2000" b="1" dirty="0">
                <a:latin typeface="Calibri" pitchFamily="34" charset="0"/>
              </a:rPr>
              <a:t>Ответ</a:t>
            </a:r>
            <a:r>
              <a:rPr lang="ru-RU" sz="2000" b="1" dirty="0" smtClean="0">
                <a:latin typeface="Calibri" pitchFamily="34" charset="0"/>
              </a:rPr>
              <a:t>:</a:t>
            </a:r>
            <a:r>
              <a:rPr lang="en-US" sz="2000" dirty="0" smtClean="0"/>
              <a:t> </a:t>
            </a:r>
            <a:r>
              <a:rPr lang="en-US" sz="2000" dirty="0" smtClean="0">
                <a:latin typeface="Calibri" pitchFamily="34" charset="0"/>
              </a:rPr>
              <a:t>stops</a:t>
            </a:r>
            <a:endParaRPr lang="ru-RU" sz="2000" b="1" dirty="0" smtClean="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p:txBody>
      </p:sp>
    </p:spTree>
  </p:cSld>
  <p:clrMapOvr>
    <a:masterClrMapping/>
  </p:clrMapOvr>
  <p:transition advClick="0">
    <p:fade/>
  </p:transition>
  <p:timing>
    <p:tnLst>
      <p:par>
        <p:cTn id="1" dur="indefinite" restart="never" nodeType="tmRoot">
          <p:childTnLst>
            <p:seq concurrent="1" nextAc="seek">
              <p:cTn id="2" restart="whenNotActive" fill="hold" evtFilter="cancelBubble" nodeType="interactiveSeq">
                <p:stCondLst>
                  <p:cond evt="onClick" delay="0">
                    <p:tgtEl>
                      <p:spTgt spid="20489"/>
                    </p:tgtEl>
                  </p:cond>
                </p:stCondLst>
                <p:endSync evt="end" delay="0">
                  <p:rtn val="all"/>
                </p:endSync>
                <p:childTnLst>
                  <p:par>
                    <p:cTn id="3" fill="hold">
                      <p:stCondLst>
                        <p:cond delay="0"/>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0486"/>
                                        </p:tgtEl>
                                        <p:attrNameLst>
                                          <p:attrName>style.visibility</p:attrName>
                                        </p:attrNameLst>
                                      </p:cBhvr>
                                      <p:to>
                                        <p:strVal val="visible"/>
                                      </p:to>
                                    </p:set>
                                    <p:anim calcmode="lin" valueType="num">
                                      <p:cBhvr>
                                        <p:cTn id="7" dur="500" fill="hold"/>
                                        <p:tgtEl>
                                          <p:spTgt spid="20486"/>
                                        </p:tgtEl>
                                        <p:attrNameLst>
                                          <p:attrName>ppt_w</p:attrName>
                                        </p:attrNameLst>
                                      </p:cBhvr>
                                      <p:tavLst>
                                        <p:tav tm="0">
                                          <p:val>
                                            <p:fltVal val="0"/>
                                          </p:val>
                                        </p:tav>
                                        <p:tav tm="100000">
                                          <p:val>
                                            <p:strVal val="#ppt_w"/>
                                          </p:val>
                                        </p:tav>
                                      </p:tavLst>
                                    </p:anim>
                                    <p:anim calcmode="lin" valueType="num">
                                      <p:cBhvr>
                                        <p:cTn id="8" dur="500" fill="hold"/>
                                        <p:tgtEl>
                                          <p:spTgt spid="20486"/>
                                        </p:tgtEl>
                                        <p:attrNameLst>
                                          <p:attrName>ppt_h</p:attrName>
                                        </p:attrNameLst>
                                      </p:cBhvr>
                                      <p:tavLst>
                                        <p:tav tm="0">
                                          <p:val>
                                            <p:fltVal val="0"/>
                                          </p:val>
                                        </p:tav>
                                        <p:tav tm="100000">
                                          <p:val>
                                            <p:strVal val="#ppt_h"/>
                                          </p:val>
                                        </p:tav>
                                      </p:tavLst>
                                    </p:anim>
                                    <p:animEffect transition="in" filter="fade">
                                      <p:cBhvr>
                                        <p:cTn id="9" dur="500"/>
                                        <p:tgtEl>
                                          <p:spTgt spid="20486"/>
                                        </p:tgtEl>
                                      </p:cBhvr>
                                    </p:animEffect>
                                  </p:childTnLst>
                                </p:cTn>
                              </p:par>
                              <p:par>
                                <p:cTn id="10" presetID="3" presetClass="emph" presetSubtype="2" fill="hold" grpId="0" nodeType="withEffect">
                                  <p:stCondLst>
                                    <p:cond delay="0"/>
                                  </p:stCondLst>
                                  <p:childTnLst>
                                    <p:animClr clrSpc="rgb" dir="cw">
                                      <p:cBhvr override="childStyle">
                                        <p:cTn id="11" dur="1000" fill="hold"/>
                                        <p:tgtEl>
                                          <p:spTgt spid="20489"/>
                                        </p:tgtEl>
                                        <p:attrNameLst>
                                          <p:attrName>style.color</p:attrName>
                                        </p:attrNameLst>
                                      </p:cBhvr>
                                      <p:to>
                                        <a:srgbClr val="FF3300"/>
                                      </p:to>
                                    </p:animClr>
                                  </p:childTnLst>
                                </p:cTn>
                              </p:par>
                            </p:childTnLst>
                          </p:cTn>
                        </p:par>
                      </p:childTnLst>
                    </p:cTn>
                  </p:par>
                </p:childTnLst>
              </p:cTn>
              <p:nextCondLst>
                <p:cond evt="onClick" delay="0">
                  <p:tgtEl>
                    <p:spTgt spid="20489"/>
                  </p:tgtEl>
                </p:cond>
              </p:nextCondLst>
            </p:seq>
            <p:seq concurrent="1" nextAc="seek">
              <p:cTn id="12" restart="whenNotActive" fill="hold" evtFilter="cancelBubble" nodeType="interactiveSeq">
                <p:stCondLst>
                  <p:cond evt="onClick" delay="0">
                    <p:tgtEl>
                      <p:spTgt spid="20490"/>
                    </p:tgtEl>
                  </p:cond>
                </p:stCondLst>
                <p:endSync evt="end" delay="0">
                  <p:rtn val="all"/>
                </p:endSync>
                <p:childTnLst>
                  <p:par>
                    <p:cTn id="13" fill="hold">
                      <p:stCondLst>
                        <p:cond delay="0"/>
                      </p:stCondLst>
                      <p:childTnLst>
                        <p:par>
                          <p:cTn id="14" fill="hold">
                            <p:stCondLst>
                              <p:cond delay="0"/>
                            </p:stCondLst>
                            <p:childTnLst>
                              <p:par>
                                <p:cTn id="15" presetID="53" presetClass="entr" presetSubtype="0" fill="hold" grpId="2" nodeType="clickEffect">
                                  <p:stCondLst>
                                    <p:cond delay="0"/>
                                  </p:stCondLst>
                                  <p:childTnLst>
                                    <p:set>
                                      <p:cBhvr>
                                        <p:cTn id="16" dur="1" fill="hold">
                                          <p:stCondLst>
                                            <p:cond delay="0"/>
                                          </p:stCondLst>
                                        </p:cTn>
                                        <p:tgtEl>
                                          <p:spTgt spid="20486"/>
                                        </p:tgtEl>
                                        <p:attrNameLst>
                                          <p:attrName>style.visibility</p:attrName>
                                        </p:attrNameLst>
                                      </p:cBhvr>
                                      <p:to>
                                        <p:strVal val="visible"/>
                                      </p:to>
                                    </p:set>
                                    <p:anim calcmode="lin" valueType="num">
                                      <p:cBhvr>
                                        <p:cTn id="17" dur="500" fill="hold"/>
                                        <p:tgtEl>
                                          <p:spTgt spid="20486"/>
                                        </p:tgtEl>
                                        <p:attrNameLst>
                                          <p:attrName>ppt_w</p:attrName>
                                        </p:attrNameLst>
                                      </p:cBhvr>
                                      <p:tavLst>
                                        <p:tav tm="0">
                                          <p:val>
                                            <p:fltVal val="0"/>
                                          </p:val>
                                        </p:tav>
                                        <p:tav tm="100000">
                                          <p:val>
                                            <p:strVal val="#ppt_w"/>
                                          </p:val>
                                        </p:tav>
                                      </p:tavLst>
                                    </p:anim>
                                    <p:anim calcmode="lin" valueType="num">
                                      <p:cBhvr>
                                        <p:cTn id="18" dur="500" fill="hold"/>
                                        <p:tgtEl>
                                          <p:spTgt spid="20486"/>
                                        </p:tgtEl>
                                        <p:attrNameLst>
                                          <p:attrName>ppt_h</p:attrName>
                                        </p:attrNameLst>
                                      </p:cBhvr>
                                      <p:tavLst>
                                        <p:tav tm="0">
                                          <p:val>
                                            <p:fltVal val="0"/>
                                          </p:val>
                                        </p:tav>
                                        <p:tav tm="100000">
                                          <p:val>
                                            <p:strVal val="#ppt_h"/>
                                          </p:val>
                                        </p:tav>
                                      </p:tavLst>
                                    </p:anim>
                                    <p:animEffect transition="in" filter="fade">
                                      <p:cBhvr>
                                        <p:cTn id="19" dur="500"/>
                                        <p:tgtEl>
                                          <p:spTgt spid="20486"/>
                                        </p:tgtEl>
                                      </p:cBhvr>
                                    </p:animEffect>
                                  </p:childTnLst>
                                </p:cTn>
                              </p:par>
                              <p:par>
                                <p:cTn id="20" presetID="3" presetClass="emph" presetSubtype="2" fill="hold" grpId="0" nodeType="withEffect">
                                  <p:stCondLst>
                                    <p:cond delay="0"/>
                                  </p:stCondLst>
                                  <p:childTnLst>
                                    <p:animClr clrSpc="rgb" dir="cw">
                                      <p:cBhvr override="childStyle">
                                        <p:cTn id="21" dur="500" fill="hold"/>
                                        <p:tgtEl>
                                          <p:spTgt spid="20490"/>
                                        </p:tgtEl>
                                        <p:attrNameLst>
                                          <p:attrName>style.color</p:attrName>
                                        </p:attrNameLst>
                                      </p:cBhvr>
                                      <p:to>
                                        <a:srgbClr val="FF3300"/>
                                      </p:to>
                                    </p:animClr>
                                  </p:childTnLst>
                                </p:cTn>
                              </p:par>
                            </p:childTnLst>
                          </p:cTn>
                        </p:par>
                      </p:childTnLst>
                    </p:cTn>
                  </p:par>
                </p:childTnLst>
              </p:cTn>
              <p:nextCondLst>
                <p:cond evt="onClick" delay="0">
                  <p:tgtEl>
                    <p:spTgt spid="20490"/>
                  </p:tgtEl>
                </p:cond>
              </p:nextCondLst>
            </p:seq>
            <p:seq concurrent="1" nextAc="seek">
              <p:cTn id="22" restart="whenNotActive" fill="hold" evtFilter="cancelBubble" nodeType="interactiveSeq">
                <p:stCondLst>
                  <p:cond evt="onClick" delay="0">
                    <p:tgtEl>
                      <p:spTgt spid="20484"/>
                    </p:tgtEl>
                  </p:cond>
                </p:stCondLst>
                <p:endSync evt="end" delay="0">
                  <p:rtn val="all"/>
                </p:endSync>
                <p:childTnLst>
                  <p:par>
                    <p:cTn id="23" fill="hold">
                      <p:stCondLst>
                        <p:cond delay="0"/>
                      </p:stCondLst>
                      <p:childTnLst>
                        <p:par>
                          <p:cTn id="24" fill="hold">
                            <p:stCondLst>
                              <p:cond delay="0"/>
                            </p:stCondLst>
                            <p:childTnLst>
                              <p:par>
                                <p:cTn id="25" presetID="53" presetClass="entr" presetSubtype="0" fill="hold" grpId="1" nodeType="clickEffect">
                                  <p:stCondLst>
                                    <p:cond delay="0"/>
                                  </p:stCondLst>
                                  <p:childTnLst>
                                    <p:set>
                                      <p:cBhvr>
                                        <p:cTn id="26" dur="1" fill="hold">
                                          <p:stCondLst>
                                            <p:cond delay="0"/>
                                          </p:stCondLst>
                                        </p:cTn>
                                        <p:tgtEl>
                                          <p:spTgt spid="20486"/>
                                        </p:tgtEl>
                                        <p:attrNameLst>
                                          <p:attrName>style.visibility</p:attrName>
                                        </p:attrNameLst>
                                      </p:cBhvr>
                                      <p:to>
                                        <p:strVal val="visible"/>
                                      </p:to>
                                    </p:set>
                                    <p:anim calcmode="lin" valueType="num">
                                      <p:cBhvr>
                                        <p:cTn id="27" dur="500" fill="hold"/>
                                        <p:tgtEl>
                                          <p:spTgt spid="20486"/>
                                        </p:tgtEl>
                                        <p:attrNameLst>
                                          <p:attrName>ppt_w</p:attrName>
                                        </p:attrNameLst>
                                      </p:cBhvr>
                                      <p:tavLst>
                                        <p:tav tm="0">
                                          <p:val>
                                            <p:fltVal val="0"/>
                                          </p:val>
                                        </p:tav>
                                        <p:tav tm="100000">
                                          <p:val>
                                            <p:strVal val="#ppt_w"/>
                                          </p:val>
                                        </p:tav>
                                      </p:tavLst>
                                    </p:anim>
                                    <p:anim calcmode="lin" valueType="num">
                                      <p:cBhvr>
                                        <p:cTn id="28" dur="500" fill="hold"/>
                                        <p:tgtEl>
                                          <p:spTgt spid="20486"/>
                                        </p:tgtEl>
                                        <p:attrNameLst>
                                          <p:attrName>ppt_h</p:attrName>
                                        </p:attrNameLst>
                                      </p:cBhvr>
                                      <p:tavLst>
                                        <p:tav tm="0">
                                          <p:val>
                                            <p:fltVal val="0"/>
                                          </p:val>
                                        </p:tav>
                                        <p:tav tm="100000">
                                          <p:val>
                                            <p:strVal val="#ppt_h"/>
                                          </p:val>
                                        </p:tav>
                                      </p:tavLst>
                                    </p:anim>
                                    <p:animEffect transition="in" filter="fade">
                                      <p:cBhvr>
                                        <p:cTn id="29" dur="500"/>
                                        <p:tgtEl>
                                          <p:spTgt spid="20486"/>
                                        </p:tgtEl>
                                      </p:cBhvr>
                                    </p:animEffect>
                                  </p:childTnLst>
                                </p:cTn>
                              </p:par>
                              <p:par>
                                <p:cTn id="30" presetID="3" presetClass="emph" presetSubtype="2" fill="hold" grpId="0" nodeType="withEffect">
                                  <p:stCondLst>
                                    <p:cond delay="0"/>
                                  </p:stCondLst>
                                  <p:childTnLst>
                                    <p:animClr clrSpc="rgb" dir="cw">
                                      <p:cBhvr override="childStyle">
                                        <p:cTn id="31" dur="1000" fill="hold"/>
                                        <p:tgtEl>
                                          <p:spTgt spid="20484"/>
                                        </p:tgtEl>
                                        <p:attrNameLst>
                                          <p:attrName>style.color</p:attrName>
                                        </p:attrNameLst>
                                      </p:cBhvr>
                                      <p:to>
                                        <a:srgbClr val="FF3300"/>
                                      </p:to>
                                    </p:animClr>
                                  </p:childTnLst>
                                </p:cTn>
                              </p:par>
                            </p:childTnLst>
                          </p:cTn>
                        </p:par>
                      </p:childTnLst>
                    </p:cTn>
                  </p:par>
                </p:childTnLst>
              </p:cTn>
              <p:nextCondLst>
                <p:cond evt="onClick" delay="0">
                  <p:tgtEl>
                    <p:spTgt spid="20484"/>
                  </p:tgtEl>
                </p:cond>
              </p:nextCondLst>
            </p:seq>
            <p:seq concurrent="1" nextAc="seek">
              <p:cTn id="32" restart="whenNotActive" fill="hold" evtFilter="cancelBubble" nodeType="interactiveSeq">
                <p:stCondLst>
                  <p:cond evt="onClick" delay="0">
                    <p:tgtEl>
                      <p:spTgt spid="20485"/>
                    </p:tgtEl>
                  </p:cond>
                </p:stCondLst>
                <p:endSync evt="end" delay="0">
                  <p:rtn val="all"/>
                </p:endSync>
                <p:childTnLst>
                  <p:par>
                    <p:cTn id="33" fill="hold">
                      <p:stCondLst>
                        <p:cond delay="0"/>
                      </p:stCondLst>
                      <p:childTnLst>
                        <p:par>
                          <p:cTn id="34" fill="hold">
                            <p:stCondLst>
                              <p:cond delay="0"/>
                            </p:stCondLst>
                            <p:childTnLst>
                              <p:par>
                                <p:cTn id="35" presetID="53" presetClass="entr" presetSubtype="0" fill="hold" grpId="0" nodeType="clickEffect">
                                  <p:stCondLst>
                                    <p:cond delay="0"/>
                                  </p:stCondLst>
                                  <p:childTnLst>
                                    <p:set>
                                      <p:cBhvr>
                                        <p:cTn id="36" dur="1" fill="hold">
                                          <p:stCondLst>
                                            <p:cond delay="0"/>
                                          </p:stCondLst>
                                        </p:cTn>
                                        <p:tgtEl>
                                          <p:spTgt spid="20487"/>
                                        </p:tgtEl>
                                        <p:attrNameLst>
                                          <p:attrName>style.visibility</p:attrName>
                                        </p:attrNameLst>
                                      </p:cBhvr>
                                      <p:to>
                                        <p:strVal val="visible"/>
                                      </p:to>
                                    </p:set>
                                    <p:anim calcmode="lin" valueType="num">
                                      <p:cBhvr>
                                        <p:cTn id="37" dur="500" fill="hold"/>
                                        <p:tgtEl>
                                          <p:spTgt spid="20487"/>
                                        </p:tgtEl>
                                        <p:attrNameLst>
                                          <p:attrName>ppt_w</p:attrName>
                                        </p:attrNameLst>
                                      </p:cBhvr>
                                      <p:tavLst>
                                        <p:tav tm="0">
                                          <p:val>
                                            <p:fltVal val="0"/>
                                          </p:val>
                                        </p:tav>
                                        <p:tav tm="100000">
                                          <p:val>
                                            <p:strVal val="#ppt_w"/>
                                          </p:val>
                                        </p:tav>
                                      </p:tavLst>
                                    </p:anim>
                                    <p:anim calcmode="lin" valueType="num">
                                      <p:cBhvr>
                                        <p:cTn id="38" dur="500" fill="hold"/>
                                        <p:tgtEl>
                                          <p:spTgt spid="20487"/>
                                        </p:tgtEl>
                                        <p:attrNameLst>
                                          <p:attrName>ppt_h</p:attrName>
                                        </p:attrNameLst>
                                      </p:cBhvr>
                                      <p:tavLst>
                                        <p:tav tm="0">
                                          <p:val>
                                            <p:fltVal val="0"/>
                                          </p:val>
                                        </p:tav>
                                        <p:tav tm="100000">
                                          <p:val>
                                            <p:strVal val="#ppt_h"/>
                                          </p:val>
                                        </p:tav>
                                      </p:tavLst>
                                    </p:anim>
                                    <p:animEffect transition="in" filter="fade">
                                      <p:cBhvr>
                                        <p:cTn id="39" dur="500"/>
                                        <p:tgtEl>
                                          <p:spTgt spid="20487"/>
                                        </p:tgtEl>
                                      </p:cBhvr>
                                    </p:animEffect>
                                  </p:childTnLst>
                                </p:cTn>
                              </p:par>
                              <p:par>
                                <p:cTn id="40" presetID="3" presetClass="emph" presetSubtype="2" fill="hold" grpId="0" nodeType="withEffect">
                                  <p:stCondLst>
                                    <p:cond delay="0"/>
                                  </p:stCondLst>
                                  <p:childTnLst>
                                    <p:animClr clrSpc="rgb" dir="cw">
                                      <p:cBhvr override="childStyle">
                                        <p:cTn id="41" dur="1000" fill="hold"/>
                                        <p:tgtEl>
                                          <p:spTgt spid="20485"/>
                                        </p:tgtEl>
                                        <p:attrNameLst>
                                          <p:attrName>style.color</p:attrName>
                                        </p:attrNameLst>
                                      </p:cBhvr>
                                      <p:to>
                                        <a:srgbClr val="336600"/>
                                      </p:to>
                                    </p:animClr>
                                  </p:childTnLst>
                                </p:cTn>
                              </p:par>
                              <p:par>
                                <p:cTn id="42" presetID="22" presetClass="entr" presetSubtype="8" fill="hold" grpId="0" nodeType="withEffect">
                                  <p:stCondLst>
                                    <p:cond delay="0"/>
                                  </p:stCondLst>
                                  <p:childTnLst>
                                    <p:set>
                                      <p:cBhvr>
                                        <p:cTn id="43" dur="1" fill="hold">
                                          <p:stCondLst>
                                            <p:cond delay="0"/>
                                          </p:stCondLst>
                                        </p:cTn>
                                        <p:tgtEl>
                                          <p:spTgt spid="20491"/>
                                        </p:tgtEl>
                                        <p:attrNameLst>
                                          <p:attrName>style.visibility</p:attrName>
                                        </p:attrNameLst>
                                      </p:cBhvr>
                                      <p:to>
                                        <p:strVal val="visible"/>
                                      </p:to>
                                    </p:set>
                                    <p:animEffect transition="in" filter="wipe(left)">
                                      <p:cBhvr>
                                        <p:cTn id="44" dur="500"/>
                                        <p:tgtEl>
                                          <p:spTgt spid="20491"/>
                                        </p:tgtEl>
                                      </p:cBhvr>
                                    </p:animEffect>
                                  </p:childTnLst>
                                </p:cTn>
                              </p:par>
                            </p:childTnLst>
                          </p:cTn>
                        </p:par>
                      </p:childTnLst>
                    </p:cTn>
                  </p:par>
                </p:childTnLst>
              </p:cTn>
              <p:nextCondLst>
                <p:cond evt="onClick" delay="0">
                  <p:tgtEl>
                    <p:spTgt spid="20485"/>
                  </p:tgtEl>
                </p:cond>
              </p:nextCondLst>
            </p:seq>
            <p:seq concurrent="1" nextAc="seek">
              <p:cTn id="45" restart="whenNotActive" fill="hold" evtFilter="cancelBubble" nodeType="interactiveSeq">
                <p:stCondLst>
                  <p:cond evt="onClick" delay="0">
                    <p:tgtEl>
                      <p:spTgt spid="20491"/>
                    </p:tgtEl>
                  </p:cond>
                </p:stCondLst>
                <p:endSync evt="end" delay="0">
                  <p:rtn val="all"/>
                </p:endSync>
                <p:childTnLst>
                  <p:par>
                    <p:cTn id="46" fill="hold">
                      <p:stCondLst>
                        <p:cond delay="0"/>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20499"/>
                                        </p:tgtEl>
                                        <p:attrNameLst>
                                          <p:attrName>style.visibility</p:attrName>
                                        </p:attrNameLst>
                                      </p:cBhvr>
                                      <p:to>
                                        <p:strVal val="visible"/>
                                      </p:to>
                                    </p:set>
                                    <p:animEffect transition="in" filter="blinds(horizontal)">
                                      <p:cBhvr>
                                        <p:cTn id="50" dur="500"/>
                                        <p:tgtEl>
                                          <p:spTgt spid="20499"/>
                                        </p:tgtEl>
                                      </p:cBhvr>
                                    </p:animEffect>
                                  </p:childTnLst>
                                </p:cTn>
                              </p:par>
                              <p:par>
                                <p:cTn id="51" presetID="22" presetClass="entr" presetSubtype="8" fill="hold" nodeType="with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wipe(left)">
                                      <p:cBhvr>
                                        <p:cTn id="53" dur="500"/>
                                        <p:tgtEl>
                                          <p:spTgt spid="2"/>
                                        </p:tgtEl>
                                      </p:cBhvr>
                                    </p:animEffect>
                                  </p:childTnLst>
                                </p:cTn>
                              </p:par>
                            </p:childTnLst>
                          </p:cTn>
                        </p:par>
                      </p:childTnLst>
                    </p:cTn>
                  </p:par>
                </p:childTnLst>
              </p:cTn>
              <p:nextCondLst>
                <p:cond evt="onClick" delay="0">
                  <p:tgtEl>
                    <p:spTgt spid="20491"/>
                  </p:tgtEl>
                </p:cond>
              </p:nextCondLst>
            </p:seq>
          </p:childTnLst>
        </p:cTn>
      </p:par>
    </p:tnLst>
    <p:bldLst>
      <p:bldP spid="20484" grpId="0"/>
      <p:bldP spid="20485" grpId="0"/>
      <p:bldP spid="20486" grpId="0" animBg="1"/>
      <p:bldP spid="20486" grpId="1" animBg="1"/>
      <p:bldP spid="20486" grpId="2" animBg="1"/>
      <p:bldP spid="20487" grpId="0" animBg="1"/>
      <p:bldP spid="20489" grpId="0"/>
      <p:bldP spid="20490" grpId="0"/>
      <p:bldP spid="20491" grpId="0" animBg="1"/>
      <p:bldP spid="2049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solidFill>
            <a:schemeClr val="accent6">
              <a:lumMod val="40000"/>
              <a:lumOff val="60000"/>
            </a:schemeClr>
          </a:solidFill>
        </p:spPr>
        <p:txBody>
          <a:bodyPr/>
          <a:lstStyle/>
          <a:p>
            <a:pPr eaLnBrk="1" hangingPunct="1">
              <a:defRPr/>
            </a:pPr>
            <a:r>
              <a:rPr lang="ru-RU" dirty="0" smtClean="0">
                <a:solidFill>
                  <a:srgbClr val="000066"/>
                </a:solidFill>
              </a:rPr>
              <a:t>Содержание</a:t>
            </a:r>
          </a:p>
        </p:txBody>
      </p:sp>
      <p:sp>
        <p:nvSpPr>
          <p:cNvPr id="3075" name="Rectangle 3"/>
          <p:cNvSpPr>
            <a:spLocks noGrp="1" noChangeArrowheads="1"/>
          </p:cNvSpPr>
          <p:nvPr>
            <p:ph type="body" idx="1"/>
          </p:nvPr>
        </p:nvSpPr>
        <p:spPr>
          <a:xfrm>
            <a:off x="468313" y="836613"/>
            <a:ext cx="8229600" cy="4679950"/>
          </a:xfrm>
        </p:spPr>
        <p:txBody>
          <a:bodyPr/>
          <a:lstStyle/>
          <a:p>
            <a:pPr eaLnBrk="1" hangingPunct="1">
              <a:lnSpc>
                <a:spcPct val="90000"/>
              </a:lnSpc>
              <a:buFont typeface="Wingdings" pitchFamily="2" charset="2"/>
              <a:buNone/>
              <a:defRPr/>
            </a:pPr>
            <a:r>
              <a:rPr lang="ru-RU" dirty="0" smtClean="0">
                <a:solidFill>
                  <a:srgbClr val="000066"/>
                </a:solidFill>
                <a:hlinkClick r:id="rId2" action="ppaction://hlinksldjump"/>
              </a:rPr>
              <a:t>Введение</a:t>
            </a:r>
            <a:endParaRPr lang="ru-RU" dirty="0" smtClean="0">
              <a:solidFill>
                <a:srgbClr val="000066"/>
              </a:solidFill>
            </a:endParaRPr>
          </a:p>
          <a:p>
            <a:pPr eaLnBrk="1" hangingPunct="1">
              <a:lnSpc>
                <a:spcPct val="90000"/>
              </a:lnSpc>
              <a:buFont typeface="Wingdings" pitchFamily="2" charset="2"/>
              <a:buNone/>
              <a:defRPr/>
            </a:pPr>
            <a:r>
              <a:rPr lang="ru-RU" dirty="0" smtClean="0">
                <a:solidFill>
                  <a:srgbClr val="000066"/>
                </a:solidFill>
                <a:hlinkClick r:id="rId3" action="ppaction://hlinksldjump"/>
              </a:rPr>
              <a:t>Требования к студентам</a:t>
            </a:r>
            <a:endParaRPr lang="ru-RU" dirty="0" smtClean="0">
              <a:solidFill>
                <a:srgbClr val="000066"/>
              </a:solidFill>
            </a:endParaRPr>
          </a:p>
          <a:p>
            <a:pPr eaLnBrk="1" hangingPunct="1">
              <a:lnSpc>
                <a:spcPct val="90000"/>
              </a:lnSpc>
              <a:buFont typeface="Wingdings" pitchFamily="2" charset="2"/>
              <a:buNone/>
              <a:defRPr/>
            </a:pPr>
            <a:r>
              <a:rPr lang="ru-RU" dirty="0" smtClean="0">
                <a:solidFill>
                  <a:srgbClr val="000066"/>
                </a:solidFill>
              </a:rPr>
              <a:t>Учебная информация:</a:t>
            </a:r>
          </a:p>
          <a:p>
            <a:pPr>
              <a:defRPr/>
            </a:pPr>
            <a:r>
              <a:rPr lang="en-US" dirty="0" smtClean="0">
                <a:hlinkClick r:id="rId4" action="ppaction://hlinksldjump"/>
              </a:rPr>
              <a:t>What Is Hypothermia?</a:t>
            </a:r>
            <a:r>
              <a:rPr lang="en-US" dirty="0" smtClean="0"/>
              <a:t/>
            </a:r>
            <a:br>
              <a:rPr lang="en-US" dirty="0" smtClean="0"/>
            </a:br>
            <a:r>
              <a:rPr lang="en-US" dirty="0" smtClean="0">
                <a:hlinkClick r:id="rId5" action="ppaction://hlinksldjump"/>
              </a:rPr>
              <a:t>How Does Cold Exposure Cause Hypothermia?</a:t>
            </a:r>
            <a:endParaRPr lang="ru-RU" dirty="0" smtClean="0"/>
          </a:p>
          <a:p>
            <a:pPr>
              <a:defRPr/>
            </a:pPr>
            <a:r>
              <a:rPr lang="en-US" dirty="0" smtClean="0">
                <a:hlinkClick r:id="rId6" action="ppaction://hlinksldjump"/>
              </a:rPr>
              <a:t>Temperature Basics</a:t>
            </a:r>
            <a:endParaRPr lang="ru-RU" dirty="0" smtClean="0"/>
          </a:p>
          <a:p>
            <a:pPr>
              <a:defRPr/>
            </a:pPr>
            <a:r>
              <a:rPr lang="en-US" dirty="0" smtClean="0">
                <a:hlinkClick r:id="rId7" action="ppaction://hlinksldjump"/>
              </a:rPr>
              <a:t>What Are the Symptoms of Hypothermia?</a:t>
            </a:r>
            <a:endParaRPr lang="ru-RU" dirty="0" smtClean="0"/>
          </a:p>
          <a:p>
            <a:pPr>
              <a:defRPr/>
            </a:pPr>
            <a:r>
              <a:rPr lang="en-US" dirty="0" smtClean="0">
                <a:hlinkClick r:id="rId8" action="ppaction://hlinksldjump"/>
              </a:rPr>
              <a:t>What Are the Risk Factors for Hypothermia?</a:t>
            </a:r>
            <a:endParaRPr lang="en-US" dirty="0" smtClean="0"/>
          </a:p>
          <a:p>
            <a:pPr>
              <a:defRPr/>
            </a:pPr>
            <a:r>
              <a:rPr lang="en-US" dirty="0" smtClean="0">
                <a:hlinkClick r:id="rId9" action="ppaction://hlinksldjump"/>
              </a:rPr>
              <a:t>Using the Passive verbs in the Present and the Past Simple</a:t>
            </a:r>
            <a:endParaRPr lang="en-US" dirty="0" smtClean="0"/>
          </a:p>
          <a:p>
            <a:pPr>
              <a:defRPr/>
            </a:pPr>
            <a:r>
              <a:rPr lang="en-US" dirty="0" smtClean="0">
                <a:hlinkClick r:id="rId10" action="ppaction://hlinksldjump"/>
              </a:rPr>
              <a:t>The Passive Voice</a:t>
            </a:r>
            <a:endParaRPr lang="ru-RU" dirty="0" smtClean="0"/>
          </a:p>
          <a:p>
            <a:pPr>
              <a:defRPr/>
            </a:pPr>
            <a:r>
              <a:rPr lang="ru-RU" dirty="0" smtClean="0">
                <a:solidFill>
                  <a:srgbClr val="000066"/>
                </a:solidFill>
                <a:hlinkClick r:id="rId11" action="ppaction://hlinksldjump"/>
              </a:rPr>
              <a:t>Контрольные задания</a:t>
            </a:r>
            <a:endParaRPr lang="ru-RU" dirty="0" smtClean="0">
              <a:solidFill>
                <a:srgbClr val="000066"/>
              </a:solidFill>
            </a:endParaRPr>
          </a:p>
          <a:p>
            <a:pPr eaLnBrk="1" hangingPunct="1">
              <a:lnSpc>
                <a:spcPct val="90000"/>
              </a:lnSpc>
              <a:buFont typeface="Wingdings" pitchFamily="2" charset="2"/>
              <a:buNone/>
              <a:defRPr/>
            </a:pPr>
            <a:r>
              <a:rPr lang="ru-RU" dirty="0" smtClean="0">
                <a:solidFill>
                  <a:srgbClr val="000066"/>
                </a:solidFill>
                <a:hlinkClick r:id="rId12" action="ppaction://hlinksldjump"/>
              </a:rPr>
              <a:t>Термины и определения</a:t>
            </a:r>
            <a:endParaRPr lang="ru-RU" dirty="0" smtClean="0">
              <a:solidFill>
                <a:srgbClr val="000066"/>
              </a:solidFill>
            </a:endParaRPr>
          </a:p>
          <a:p>
            <a:pPr eaLnBrk="1" hangingPunct="1">
              <a:lnSpc>
                <a:spcPct val="90000"/>
              </a:lnSpc>
              <a:buFont typeface="Wingdings" pitchFamily="2" charset="2"/>
              <a:buNone/>
              <a:defRPr/>
            </a:pPr>
            <a:r>
              <a:rPr lang="ru-RU" dirty="0" smtClean="0">
                <a:solidFill>
                  <a:srgbClr val="000066"/>
                </a:solidFill>
                <a:hlinkClick r:id="rId13" action="ppaction://hlinksldjump"/>
              </a:rPr>
              <a:t>Литература</a:t>
            </a:r>
            <a:endParaRPr lang="ru-RU" dirty="0" smtClean="0">
              <a:solidFill>
                <a:srgbClr val="000066"/>
              </a:solidFill>
              <a:hlinkClick r:id="rId14" action="ppaction://hlinksldjump"/>
            </a:endParaRPr>
          </a:p>
          <a:p>
            <a:pPr marL="0" indent="182563" eaLnBrk="1" hangingPunct="1">
              <a:defRPr/>
            </a:pPr>
            <a:endParaRPr lang="ru-RU" dirty="0" smtClean="0">
              <a:solidFill>
                <a:srgbClr val="000066"/>
              </a:solidFill>
            </a:endParaRPr>
          </a:p>
        </p:txBody>
      </p:sp>
    </p:spTree>
  </p:cSld>
  <p:clrMapOvr>
    <a:masterClrMapping/>
  </p:clrMapOvr>
  <p:transition advClick="0">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1000108"/>
          </a:xfrm>
          <a:solidFill>
            <a:schemeClr val="accent6">
              <a:lumMod val="40000"/>
              <a:lumOff val="60000"/>
            </a:schemeClr>
          </a:solidFill>
        </p:spPr>
        <p:txBody>
          <a:bodyPr/>
          <a:lstStyle/>
          <a:p>
            <a:pPr>
              <a:defRPr/>
            </a:pPr>
            <a:r>
              <a:rPr lang="en-US" dirty="0"/>
              <a:t>Match the beginning and the ending of the phrase: shallow</a:t>
            </a:r>
            <a:r>
              <a:rPr lang="en-US" dirty="0" smtClean="0"/>
              <a:t> …</a:t>
            </a:r>
            <a:endParaRPr lang="ru-RU" b="0" i="1" dirty="0" smtClean="0">
              <a:solidFill>
                <a:srgbClr val="000066"/>
              </a:solidFill>
            </a:endParaRPr>
          </a:p>
        </p:txBody>
      </p:sp>
      <p:sp>
        <p:nvSpPr>
          <p:cNvPr id="3075" name="Rectangle 3"/>
          <p:cNvSpPr>
            <a:spLocks noChangeArrowheads="1"/>
          </p:cNvSpPr>
          <p:nvPr/>
        </p:nvSpPr>
        <p:spPr bwMode="auto">
          <a:xfrm>
            <a:off x="0" y="1500174"/>
            <a:ext cx="5040312" cy="4464050"/>
          </a:xfrm>
          <a:prstGeom prst="rect">
            <a:avLst/>
          </a:prstGeom>
          <a:solidFill>
            <a:schemeClr val="accent3">
              <a:lumMod val="85000"/>
            </a:schemeClr>
          </a:solidFill>
          <a:ln w="9525">
            <a:noFill/>
            <a:miter lim="800000"/>
            <a:headEnd/>
            <a:tailEnd/>
          </a:ln>
        </p:spPr>
        <p:txBody>
          <a:bodyPr wrap="none" anchor="ctr"/>
          <a:lstStyle/>
          <a:p>
            <a:pPr algn="ctr">
              <a:defRPr/>
            </a:pPr>
            <a:endParaRPr lang="ru-RU" sz="2000" dirty="0">
              <a:solidFill>
                <a:schemeClr val="bg1"/>
              </a:solidFill>
            </a:endParaRPr>
          </a:p>
        </p:txBody>
      </p:sp>
      <p:sp>
        <p:nvSpPr>
          <p:cNvPr id="20484" name="Rectangle 4"/>
          <p:cNvSpPr>
            <a:spLocks noChangeArrowheads="1"/>
          </p:cNvSpPr>
          <p:nvPr/>
        </p:nvSpPr>
        <p:spPr bwMode="auto">
          <a:xfrm>
            <a:off x="428596" y="2500306"/>
            <a:ext cx="4465637" cy="428628"/>
          </a:xfrm>
          <a:prstGeom prst="rect">
            <a:avLst/>
          </a:prstGeom>
          <a:noFill/>
          <a:ln w="9525">
            <a:noFill/>
            <a:miter lim="800000"/>
            <a:headEnd/>
            <a:tailEnd/>
          </a:ln>
        </p:spPr>
        <p:txBody>
          <a:bodyPr/>
          <a:lstStyle/>
          <a:p>
            <a:r>
              <a:rPr lang="en-US" sz="2000" dirty="0" smtClean="0">
                <a:latin typeface="Calibri" pitchFamily="34" charset="0"/>
              </a:rPr>
              <a:t>skin</a:t>
            </a:r>
            <a:endParaRPr lang="ru-RU" sz="2000" b="1" i="1" dirty="0" smtClean="0">
              <a:latin typeface="Calibri" pitchFamily="34" charset="0"/>
              <a:cs typeface="Calibri" pitchFamily="34" charset="0"/>
            </a:endParaRPr>
          </a:p>
          <a:p>
            <a:r>
              <a:rPr lang="en-US" sz="2000" dirty="0" smtClean="0">
                <a:solidFill>
                  <a:schemeClr val="dk1"/>
                </a:solidFill>
                <a:latin typeface="Calibri" pitchFamily="34" charset="0"/>
              </a:rPr>
              <a:t> </a:t>
            </a:r>
            <a:endParaRPr lang="ru-RU" sz="2000" dirty="0">
              <a:latin typeface="Calibri" pitchFamily="34" charset="0"/>
              <a:cs typeface="Calibri" pitchFamily="34" charset="0"/>
            </a:endParaRPr>
          </a:p>
        </p:txBody>
      </p:sp>
      <p:sp>
        <p:nvSpPr>
          <p:cNvPr id="20485" name="Rectangle 5"/>
          <p:cNvSpPr>
            <a:spLocks noChangeArrowheads="1"/>
          </p:cNvSpPr>
          <p:nvPr/>
        </p:nvSpPr>
        <p:spPr bwMode="auto">
          <a:xfrm>
            <a:off x="428596" y="1928802"/>
            <a:ext cx="4464050" cy="571504"/>
          </a:xfrm>
          <a:prstGeom prst="rect">
            <a:avLst/>
          </a:prstGeom>
          <a:noFill/>
          <a:ln w="9525">
            <a:noFill/>
            <a:miter lim="800000"/>
            <a:headEnd/>
            <a:tailEnd/>
          </a:ln>
        </p:spPr>
        <p:txBody>
          <a:bodyPr/>
          <a:lstStyle/>
          <a:p>
            <a:pPr>
              <a:spcBef>
                <a:spcPct val="50000"/>
              </a:spcBef>
              <a:defRPr/>
            </a:pPr>
            <a:r>
              <a:rPr lang="en-US" sz="2000" dirty="0" smtClean="0">
                <a:latin typeface="Calibri" pitchFamily="34" charset="0"/>
              </a:rPr>
              <a:t>breathing</a:t>
            </a:r>
            <a:endParaRPr lang="ru-RU" sz="2000" b="1" i="1" dirty="0">
              <a:latin typeface="Calibri" pitchFamily="34" charset="0"/>
            </a:endParaRPr>
          </a:p>
        </p:txBody>
      </p:sp>
      <p:sp>
        <p:nvSpPr>
          <p:cNvPr id="20486" name="Text Box 6"/>
          <p:cNvSpPr txBox="1">
            <a:spLocks noChangeArrowheads="1"/>
          </p:cNvSpPr>
          <p:nvPr/>
        </p:nvSpPr>
        <p:spPr bwMode="auto">
          <a:xfrm>
            <a:off x="1476375" y="5300663"/>
            <a:ext cx="1871663" cy="366712"/>
          </a:xfrm>
          <a:prstGeom prst="rect">
            <a:avLst/>
          </a:prstGeom>
          <a:solidFill>
            <a:srgbClr val="800000"/>
          </a:solidFill>
          <a:ln w="9525">
            <a:noFill/>
            <a:miter lim="800000"/>
            <a:headEnd/>
            <a:tailEnd/>
          </a:ln>
        </p:spPr>
        <p:txBody>
          <a:bodyPr>
            <a:spAutoFit/>
          </a:bodyPr>
          <a:lstStyle/>
          <a:p>
            <a:pPr algn="ctr"/>
            <a:r>
              <a:rPr lang="ru-RU" b="1" i="1" dirty="0">
                <a:solidFill>
                  <a:schemeClr val="bg1"/>
                </a:solidFill>
              </a:rPr>
              <a:t>Неправильно</a:t>
            </a:r>
          </a:p>
        </p:txBody>
      </p:sp>
      <p:sp>
        <p:nvSpPr>
          <p:cNvPr id="20487" name="Text Box 7"/>
          <p:cNvSpPr txBox="1">
            <a:spLocks noChangeArrowheads="1"/>
          </p:cNvSpPr>
          <p:nvPr/>
        </p:nvSpPr>
        <p:spPr bwMode="auto">
          <a:xfrm>
            <a:off x="1476375" y="5300663"/>
            <a:ext cx="1908175" cy="366712"/>
          </a:xfrm>
          <a:prstGeom prst="rect">
            <a:avLst/>
          </a:prstGeom>
          <a:solidFill>
            <a:srgbClr val="336600"/>
          </a:solidFill>
          <a:ln w="9525">
            <a:noFill/>
            <a:miter lim="800000"/>
            <a:headEnd/>
            <a:tailEnd/>
          </a:ln>
        </p:spPr>
        <p:txBody>
          <a:bodyPr>
            <a:spAutoFit/>
          </a:bodyPr>
          <a:lstStyle/>
          <a:p>
            <a:pPr algn="ctr"/>
            <a:r>
              <a:rPr lang="ru-RU" b="1" i="1" dirty="0">
                <a:solidFill>
                  <a:schemeClr val="bg1"/>
                </a:solidFill>
              </a:rPr>
              <a:t>Правильно</a:t>
            </a:r>
          </a:p>
        </p:txBody>
      </p:sp>
      <p:sp>
        <p:nvSpPr>
          <p:cNvPr id="12296" name="Text Box 8"/>
          <p:cNvSpPr txBox="1">
            <a:spLocks noChangeArrowheads="1"/>
          </p:cNvSpPr>
          <p:nvPr/>
        </p:nvSpPr>
        <p:spPr bwMode="auto">
          <a:xfrm>
            <a:off x="179388" y="1176338"/>
            <a:ext cx="1679575" cy="314325"/>
          </a:xfrm>
          <a:prstGeom prst="rect">
            <a:avLst/>
          </a:prstGeom>
          <a:solidFill>
            <a:srgbClr val="1F0464"/>
          </a:solidFill>
          <a:ln w="9525">
            <a:solidFill>
              <a:srgbClr val="336600"/>
            </a:solidFill>
            <a:miter lim="800000"/>
            <a:headEnd/>
            <a:tailEnd/>
          </a:ln>
        </p:spPr>
        <p:txBody>
          <a:bodyPr wrap="none">
            <a:spAutoFit/>
          </a:bodyPr>
          <a:lstStyle/>
          <a:p>
            <a:r>
              <a:rPr lang="ru-RU" sz="1400" b="1" i="1" dirty="0">
                <a:solidFill>
                  <a:schemeClr val="bg1"/>
                </a:solidFill>
              </a:rPr>
              <a:t>Укажите ответ</a:t>
            </a:r>
          </a:p>
        </p:txBody>
      </p:sp>
      <p:sp>
        <p:nvSpPr>
          <p:cNvPr id="20489" name="Rectangle 9"/>
          <p:cNvSpPr>
            <a:spLocks noChangeArrowheads="1"/>
          </p:cNvSpPr>
          <p:nvPr/>
        </p:nvSpPr>
        <p:spPr bwMode="auto">
          <a:xfrm>
            <a:off x="428596" y="3857628"/>
            <a:ext cx="4465637" cy="500066"/>
          </a:xfrm>
          <a:prstGeom prst="rect">
            <a:avLst/>
          </a:prstGeom>
          <a:noFill/>
          <a:ln w="9525">
            <a:noFill/>
            <a:miter lim="800000"/>
            <a:headEnd/>
            <a:tailEnd/>
          </a:ln>
        </p:spPr>
        <p:txBody>
          <a:bodyPr/>
          <a:lstStyle/>
          <a:p>
            <a:pPr>
              <a:tabLst>
                <a:tab pos="0" algn="l"/>
              </a:tabLst>
            </a:pPr>
            <a:r>
              <a:rPr lang="en-US" sz="2000" dirty="0" smtClean="0">
                <a:latin typeface="Calibri" pitchFamily="34" charset="0"/>
              </a:rPr>
              <a:t>stops</a:t>
            </a:r>
            <a:endParaRPr lang="ru-RU" sz="2000" b="1" i="1" dirty="0">
              <a:latin typeface="Calibri" pitchFamily="34" charset="0"/>
            </a:endParaRPr>
          </a:p>
        </p:txBody>
      </p:sp>
      <p:sp>
        <p:nvSpPr>
          <p:cNvPr id="20490" name="Rectangle 10"/>
          <p:cNvSpPr>
            <a:spLocks noChangeArrowheads="1"/>
          </p:cNvSpPr>
          <p:nvPr/>
        </p:nvSpPr>
        <p:spPr bwMode="auto">
          <a:xfrm>
            <a:off x="428596" y="3214686"/>
            <a:ext cx="4465637" cy="571504"/>
          </a:xfrm>
          <a:prstGeom prst="rect">
            <a:avLst/>
          </a:prstGeom>
          <a:noFill/>
          <a:ln w="9525">
            <a:noFill/>
            <a:miter lim="800000"/>
            <a:headEnd/>
            <a:tailEnd/>
          </a:ln>
        </p:spPr>
        <p:txBody>
          <a:bodyPr/>
          <a:lstStyle/>
          <a:p>
            <a:pPr fontAlgn="auto">
              <a:spcBef>
                <a:spcPts val="0"/>
              </a:spcBef>
              <a:spcAft>
                <a:spcPts val="0"/>
              </a:spcAft>
              <a:defRPr/>
            </a:pPr>
            <a:r>
              <a:rPr lang="en-US" sz="2000" dirty="0" smtClean="0">
                <a:latin typeface="Calibri" pitchFamily="34" charset="0"/>
              </a:rPr>
              <a:t>walk</a:t>
            </a:r>
            <a:endParaRPr lang="ru-RU" sz="2000" b="1" i="1" dirty="0" smtClean="0">
              <a:solidFill>
                <a:schemeClr val="dk1"/>
              </a:solidFill>
              <a:latin typeface="Calibri" pitchFamily="34" charset="0"/>
            </a:endParaRPr>
          </a:p>
        </p:txBody>
      </p:sp>
      <p:sp>
        <p:nvSpPr>
          <p:cNvPr id="20491" name="Text Box 11"/>
          <p:cNvSpPr txBox="1">
            <a:spLocks noChangeArrowheads="1"/>
          </p:cNvSpPr>
          <p:nvPr/>
        </p:nvSpPr>
        <p:spPr bwMode="auto">
          <a:xfrm>
            <a:off x="928688" y="6357938"/>
            <a:ext cx="3000375" cy="311150"/>
          </a:xfrm>
          <a:prstGeom prst="rec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a:lstStyle/>
          <a:p>
            <a:pPr algn="ctr"/>
            <a:r>
              <a:rPr lang="ru-RU" sz="1400" dirty="0"/>
              <a:t>Раскрыть правильный ответ </a:t>
            </a:r>
          </a:p>
        </p:txBody>
      </p:sp>
      <p:grpSp>
        <p:nvGrpSpPr>
          <p:cNvPr id="2" name="Group 12"/>
          <p:cNvGrpSpPr>
            <a:grpSpLocks/>
          </p:cNvGrpSpPr>
          <p:nvPr/>
        </p:nvGrpSpPr>
        <p:grpSpPr bwMode="auto">
          <a:xfrm>
            <a:off x="5364163" y="6381750"/>
            <a:ext cx="2098675" cy="287338"/>
            <a:chOff x="2381" y="4125"/>
            <a:chExt cx="1322" cy="181"/>
          </a:xfrm>
        </p:grpSpPr>
        <p:sp>
          <p:nvSpPr>
            <p:cNvPr id="20493" name="Text Box 13"/>
            <p:cNvSpPr txBox="1">
              <a:spLocks noChangeArrowheads="1"/>
            </p:cNvSpPr>
            <p:nvPr/>
          </p:nvSpPr>
          <p:spPr bwMode="auto">
            <a:xfrm>
              <a:off x="2562" y="4125"/>
              <a:ext cx="1141" cy="179"/>
            </a:xfrm>
            <a:prstGeom prst="rect">
              <a:avLst/>
            </a:prstGeom>
            <a:noFill/>
            <a:ln w="9525">
              <a:noFill/>
              <a:miter lim="800000"/>
              <a:headEnd/>
              <a:tailEnd/>
            </a:ln>
            <a:effectLst/>
          </p:spPr>
          <p:txBody>
            <a:bodyPr>
              <a:spAutoFit/>
            </a:bodyPr>
            <a:lstStyle/>
            <a:p>
              <a:pPr>
                <a:lnSpc>
                  <a:spcPct val="90000"/>
                </a:lnSpc>
                <a:spcBef>
                  <a:spcPct val="20000"/>
                </a:spcBef>
                <a:tabLst>
                  <a:tab pos="1082675" algn="l"/>
                </a:tabLst>
                <a:defRPr/>
              </a:pPr>
              <a:r>
                <a:rPr lang="ru-RU" sz="1400" dirty="0">
                  <a:solidFill>
                    <a:srgbClr val="C9C9ED"/>
                  </a:solidFill>
                  <a:effectLst>
                    <a:outerShdw blurRad="38100" dist="38100" dir="2700000" algn="tl">
                      <a:srgbClr val="C0C0C0"/>
                    </a:outerShdw>
                  </a:effectLst>
                </a:rPr>
                <a:t>Следующий вопрос</a:t>
              </a:r>
            </a:p>
          </p:txBody>
        </p:sp>
        <p:sp>
          <p:nvSpPr>
            <p:cNvPr id="12307" name="AutoShape 14">
              <a:hlinkClick r:id="" action="ppaction://hlinkshowjump?jump=nextslide" highlightClick="1"/>
            </p:cNvPr>
            <p:cNvSpPr>
              <a:spLocks noChangeArrowheads="1"/>
            </p:cNvSpPr>
            <p:nvPr/>
          </p:nvSpPr>
          <p:spPr bwMode="auto">
            <a:xfrm>
              <a:off x="2381" y="4125"/>
              <a:ext cx="181" cy="181"/>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wrap="none" anchor="ctr"/>
            <a:lstStyle/>
            <a:p>
              <a:endParaRPr lang="ru-RU" dirty="0"/>
            </a:p>
          </p:txBody>
        </p:sp>
      </p:grpSp>
      <p:grpSp>
        <p:nvGrpSpPr>
          <p:cNvPr id="3" name="Group 15"/>
          <p:cNvGrpSpPr>
            <a:grpSpLocks/>
          </p:cNvGrpSpPr>
          <p:nvPr/>
        </p:nvGrpSpPr>
        <p:grpSpPr bwMode="auto">
          <a:xfrm>
            <a:off x="7991475" y="6381750"/>
            <a:ext cx="1152525" cy="304800"/>
            <a:chOff x="4422" y="4020"/>
            <a:chExt cx="726" cy="192"/>
          </a:xfrm>
        </p:grpSpPr>
        <p:sp>
          <p:nvSpPr>
            <p:cNvPr id="12304" name="AutoShape 16">
              <a:hlinkClick r:id="" action="ppaction://hlinkshowjump?jump=lastslide" highlightClick="1"/>
            </p:cNvPr>
            <p:cNvSpPr>
              <a:spLocks noChangeArrowheads="1"/>
            </p:cNvSpPr>
            <p:nvPr/>
          </p:nvSpPr>
          <p:spPr bwMode="auto">
            <a:xfrm>
              <a:off x="4422" y="4020"/>
              <a:ext cx="181" cy="181"/>
            </a:xfrm>
            <a:prstGeom prst="actionButtonEnd">
              <a:avLst/>
            </a:prstGeom>
            <a:gradFill rotWithShape="1">
              <a:gsLst>
                <a:gs pos="0">
                  <a:srgbClr val="96AB94"/>
                </a:gs>
                <a:gs pos="17000">
                  <a:srgbClr val="D4DEFF"/>
                </a:gs>
                <a:gs pos="47000">
                  <a:srgbClr val="D4DEFF"/>
                </a:gs>
                <a:gs pos="100000">
                  <a:srgbClr val="8488C4"/>
                </a:gs>
              </a:gsLst>
              <a:lin ang="0" scaled="1"/>
            </a:gradFill>
            <a:ln w="9525">
              <a:noFill/>
              <a:miter lim="800000"/>
              <a:headEnd/>
              <a:tailEnd/>
            </a:ln>
          </p:spPr>
          <p:txBody>
            <a:bodyPr wrap="none" anchor="ctr"/>
            <a:lstStyle/>
            <a:p>
              <a:endParaRPr lang="ru-RU" dirty="0"/>
            </a:p>
          </p:txBody>
        </p:sp>
        <p:sp>
          <p:nvSpPr>
            <p:cNvPr id="20497" name="Text Box 17">
              <a:hlinkClick r:id="" action="ppaction://hlinkshowjump?jump=lastslide"/>
            </p:cNvPr>
            <p:cNvSpPr txBox="1">
              <a:spLocks noChangeArrowheads="1"/>
            </p:cNvSpPr>
            <p:nvPr/>
          </p:nvSpPr>
          <p:spPr bwMode="auto">
            <a:xfrm>
              <a:off x="4604" y="4020"/>
              <a:ext cx="544" cy="192"/>
            </a:xfrm>
            <a:prstGeom prst="rect">
              <a:avLst/>
            </a:prstGeom>
            <a:noFill/>
            <a:ln w="9525">
              <a:noFill/>
              <a:miter lim="800000"/>
              <a:headEnd/>
              <a:tailEnd/>
            </a:ln>
            <a:effectLst/>
          </p:spPr>
          <p:txBody>
            <a:bodyPr>
              <a:spAutoFit/>
            </a:bodyPr>
            <a:lstStyle/>
            <a:p>
              <a:pPr>
                <a:spcBef>
                  <a:spcPct val="50000"/>
                </a:spcBef>
                <a:defRPr/>
              </a:pPr>
              <a:r>
                <a:rPr lang="ru-RU" sz="1400" dirty="0">
                  <a:solidFill>
                    <a:srgbClr val="B0B3D0"/>
                  </a:solidFill>
                  <a:effectLst>
                    <a:outerShdw blurRad="38100" dist="38100" dir="2700000" algn="tl">
                      <a:srgbClr val="C0C0C0"/>
                    </a:outerShdw>
                  </a:effectLst>
                </a:rPr>
                <a:t>Выход</a:t>
              </a:r>
            </a:p>
          </p:txBody>
        </p:sp>
      </p:grpSp>
      <p:sp>
        <p:nvSpPr>
          <p:cNvPr id="12302" name="Line 18"/>
          <p:cNvSpPr>
            <a:spLocks noChangeShapeType="1"/>
          </p:cNvSpPr>
          <p:nvPr/>
        </p:nvSpPr>
        <p:spPr bwMode="auto">
          <a:xfrm>
            <a:off x="0" y="6215082"/>
            <a:ext cx="9144000" cy="0"/>
          </a:xfrm>
          <a:prstGeom prst="line">
            <a:avLst/>
          </a:prstGeom>
          <a:noFill/>
          <a:ln w="41275">
            <a:pattFill prst="wdUpDiag">
              <a:fgClr>
                <a:srgbClr val="5A5A88"/>
              </a:fgClr>
              <a:bgClr>
                <a:schemeClr val="hlink"/>
              </a:bgClr>
            </a:pattFill>
            <a:round/>
            <a:headEnd/>
            <a:tailEnd/>
          </a:ln>
        </p:spPr>
        <p:txBody>
          <a:bodyPr/>
          <a:lstStyle/>
          <a:p>
            <a:endParaRPr lang="ru-RU" dirty="0"/>
          </a:p>
        </p:txBody>
      </p:sp>
      <p:sp>
        <p:nvSpPr>
          <p:cNvPr id="20499" name="Text Box 19"/>
          <p:cNvSpPr txBox="1">
            <a:spLocks noChangeArrowheads="1"/>
          </p:cNvSpPr>
          <p:nvPr/>
        </p:nvSpPr>
        <p:spPr bwMode="auto">
          <a:xfrm>
            <a:off x="5715008" y="1500174"/>
            <a:ext cx="3095625" cy="4139595"/>
          </a:xfrm>
          <a:prstGeom prst="rect">
            <a:avLst/>
          </a:prstGeom>
          <a:solidFill>
            <a:schemeClr val="accent2">
              <a:lumMod val="20000"/>
              <a:lumOff val="80000"/>
            </a:schemeClr>
          </a:solidFill>
          <a:ln w="9525">
            <a:noFill/>
            <a:miter lim="800000"/>
            <a:headEnd/>
            <a:tailEnd/>
          </a:ln>
        </p:spPr>
        <p:txBody>
          <a:bodyPr>
            <a:spAutoFit/>
          </a:bodyPr>
          <a:lstStyle/>
          <a:p>
            <a:pPr>
              <a:spcBef>
                <a:spcPct val="50000"/>
              </a:spcBef>
              <a:defRPr/>
            </a:pPr>
            <a:r>
              <a:rPr lang="ru-RU" sz="2000" b="1" dirty="0">
                <a:latin typeface="Calibri" pitchFamily="34" charset="0"/>
              </a:rPr>
              <a:t>Ответ</a:t>
            </a:r>
            <a:r>
              <a:rPr lang="ru-RU" sz="2000" b="1" dirty="0" smtClean="0">
                <a:latin typeface="Calibri" pitchFamily="34" charset="0"/>
              </a:rPr>
              <a:t>:</a:t>
            </a:r>
            <a:r>
              <a:rPr lang="en-US" sz="2000" dirty="0" smtClean="0"/>
              <a:t> </a:t>
            </a:r>
            <a:r>
              <a:rPr lang="en-US" sz="2000" dirty="0" smtClean="0">
                <a:latin typeface="Calibri" pitchFamily="34" charset="0"/>
              </a:rPr>
              <a:t>breathing</a:t>
            </a:r>
            <a:endParaRPr lang="ru-RU" sz="2000" b="1" dirty="0" smtClean="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p:txBody>
      </p:sp>
    </p:spTree>
  </p:cSld>
  <p:clrMapOvr>
    <a:masterClrMapping/>
  </p:clrMapOvr>
  <p:transition advClick="0">
    <p:fade/>
  </p:transition>
  <p:timing>
    <p:tnLst>
      <p:par>
        <p:cTn id="1" dur="indefinite" restart="never" nodeType="tmRoot">
          <p:childTnLst>
            <p:seq concurrent="1" nextAc="seek">
              <p:cTn id="2" restart="whenNotActive" fill="hold" evtFilter="cancelBubble" nodeType="interactiveSeq">
                <p:stCondLst>
                  <p:cond evt="onClick" delay="0">
                    <p:tgtEl>
                      <p:spTgt spid="20489"/>
                    </p:tgtEl>
                  </p:cond>
                </p:stCondLst>
                <p:endSync evt="end" delay="0">
                  <p:rtn val="all"/>
                </p:endSync>
                <p:childTnLst>
                  <p:par>
                    <p:cTn id="3" fill="hold">
                      <p:stCondLst>
                        <p:cond delay="0"/>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0486"/>
                                        </p:tgtEl>
                                        <p:attrNameLst>
                                          <p:attrName>style.visibility</p:attrName>
                                        </p:attrNameLst>
                                      </p:cBhvr>
                                      <p:to>
                                        <p:strVal val="visible"/>
                                      </p:to>
                                    </p:set>
                                    <p:anim calcmode="lin" valueType="num">
                                      <p:cBhvr>
                                        <p:cTn id="7" dur="500" fill="hold"/>
                                        <p:tgtEl>
                                          <p:spTgt spid="20486"/>
                                        </p:tgtEl>
                                        <p:attrNameLst>
                                          <p:attrName>ppt_w</p:attrName>
                                        </p:attrNameLst>
                                      </p:cBhvr>
                                      <p:tavLst>
                                        <p:tav tm="0">
                                          <p:val>
                                            <p:fltVal val="0"/>
                                          </p:val>
                                        </p:tav>
                                        <p:tav tm="100000">
                                          <p:val>
                                            <p:strVal val="#ppt_w"/>
                                          </p:val>
                                        </p:tav>
                                      </p:tavLst>
                                    </p:anim>
                                    <p:anim calcmode="lin" valueType="num">
                                      <p:cBhvr>
                                        <p:cTn id="8" dur="500" fill="hold"/>
                                        <p:tgtEl>
                                          <p:spTgt spid="20486"/>
                                        </p:tgtEl>
                                        <p:attrNameLst>
                                          <p:attrName>ppt_h</p:attrName>
                                        </p:attrNameLst>
                                      </p:cBhvr>
                                      <p:tavLst>
                                        <p:tav tm="0">
                                          <p:val>
                                            <p:fltVal val="0"/>
                                          </p:val>
                                        </p:tav>
                                        <p:tav tm="100000">
                                          <p:val>
                                            <p:strVal val="#ppt_h"/>
                                          </p:val>
                                        </p:tav>
                                      </p:tavLst>
                                    </p:anim>
                                    <p:animEffect transition="in" filter="fade">
                                      <p:cBhvr>
                                        <p:cTn id="9" dur="500"/>
                                        <p:tgtEl>
                                          <p:spTgt spid="20486"/>
                                        </p:tgtEl>
                                      </p:cBhvr>
                                    </p:animEffect>
                                  </p:childTnLst>
                                </p:cTn>
                              </p:par>
                              <p:par>
                                <p:cTn id="10" presetID="3" presetClass="emph" presetSubtype="2" fill="hold" grpId="0" nodeType="withEffect">
                                  <p:stCondLst>
                                    <p:cond delay="0"/>
                                  </p:stCondLst>
                                  <p:childTnLst>
                                    <p:animClr clrSpc="rgb" dir="cw">
                                      <p:cBhvr override="childStyle">
                                        <p:cTn id="11" dur="1000" fill="hold"/>
                                        <p:tgtEl>
                                          <p:spTgt spid="20489"/>
                                        </p:tgtEl>
                                        <p:attrNameLst>
                                          <p:attrName>style.color</p:attrName>
                                        </p:attrNameLst>
                                      </p:cBhvr>
                                      <p:to>
                                        <a:srgbClr val="FF3300"/>
                                      </p:to>
                                    </p:animClr>
                                  </p:childTnLst>
                                </p:cTn>
                              </p:par>
                            </p:childTnLst>
                          </p:cTn>
                        </p:par>
                      </p:childTnLst>
                    </p:cTn>
                  </p:par>
                </p:childTnLst>
              </p:cTn>
              <p:nextCondLst>
                <p:cond evt="onClick" delay="0">
                  <p:tgtEl>
                    <p:spTgt spid="20489"/>
                  </p:tgtEl>
                </p:cond>
              </p:nextCondLst>
            </p:seq>
            <p:seq concurrent="1" nextAc="seek">
              <p:cTn id="12" restart="whenNotActive" fill="hold" evtFilter="cancelBubble" nodeType="interactiveSeq">
                <p:stCondLst>
                  <p:cond evt="onClick" delay="0">
                    <p:tgtEl>
                      <p:spTgt spid="20490"/>
                    </p:tgtEl>
                  </p:cond>
                </p:stCondLst>
                <p:endSync evt="end" delay="0">
                  <p:rtn val="all"/>
                </p:endSync>
                <p:childTnLst>
                  <p:par>
                    <p:cTn id="13" fill="hold">
                      <p:stCondLst>
                        <p:cond delay="0"/>
                      </p:stCondLst>
                      <p:childTnLst>
                        <p:par>
                          <p:cTn id="14" fill="hold">
                            <p:stCondLst>
                              <p:cond delay="0"/>
                            </p:stCondLst>
                            <p:childTnLst>
                              <p:par>
                                <p:cTn id="15" presetID="53" presetClass="entr" presetSubtype="0" fill="hold" grpId="2" nodeType="clickEffect">
                                  <p:stCondLst>
                                    <p:cond delay="0"/>
                                  </p:stCondLst>
                                  <p:childTnLst>
                                    <p:set>
                                      <p:cBhvr>
                                        <p:cTn id="16" dur="1" fill="hold">
                                          <p:stCondLst>
                                            <p:cond delay="0"/>
                                          </p:stCondLst>
                                        </p:cTn>
                                        <p:tgtEl>
                                          <p:spTgt spid="20486"/>
                                        </p:tgtEl>
                                        <p:attrNameLst>
                                          <p:attrName>style.visibility</p:attrName>
                                        </p:attrNameLst>
                                      </p:cBhvr>
                                      <p:to>
                                        <p:strVal val="visible"/>
                                      </p:to>
                                    </p:set>
                                    <p:anim calcmode="lin" valueType="num">
                                      <p:cBhvr>
                                        <p:cTn id="17" dur="500" fill="hold"/>
                                        <p:tgtEl>
                                          <p:spTgt spid="20486"/>
                                        </p:tgtEl>
                                        <p:attrNameLst>
                                          <p:attrName>ppt_w</p:attrName>
                                        </p:attrNameLst>
                                      </p:cBhvr>
                                      <p:tavLst>
                                        <p:tav tm="0">
                                          <p:val>
                                            <p:fltVal val="0"/>
                                          </p:val>
                                        </p:tav>
                                        <p:tav tm="100000">
                                          <p:val>
                                            <p:strVal val="#ppt_w"/>
                                          </p:val>
                                        </p:tav>
                                      </p:tavLst>
                                    </p:anim>
                                    <p:anim calcmode="lin" valueType="num">
                                      <p:cBhvr>
                                        <p:cTn id="18" dur="500" fill="hold"/>
                                        <p:tgtEl>
                                          <p:spTgt spid="20486"/>
                                        </p:tgtEl>
                                        <p:attrNameLst>
                                          <p:attrName>ppt_h</p:attrName>
                                        </p:attrNameLst>
                                      </p:cBhvr>
                                      <p:tavLst>
                                        <p:tav tm="0">
                                          <p:val>
                                            <p:fltVal val="0"/>
                                          </p:val>
                                        </p:tav>
                                        <p:tav tm="100000">
                                          <p:val>
                                            <p:strVal val="#ppt_h"/>
                                          </p:val>
                                        </p:tav>
                                      </p:tavLst>
                                    </p:anim>
                                    <p:animEffect transition="in" filter="fade">
                                      <p:cBhvr>
                                        <p:cTn id="19" dur="500"/>
                                        <p:tgtEl>
                                          <p:spTgt spid="20486"/>
                                        </p:tgtEl>
                                      </p:cBhvr>
                                    </p:animEffect>
                                  </p:childTnLst>
                                </p:cTn>
                              </p:par>
                              <p:par>
                                <p:cTn id="20" presetID="3" presetClass="emph" presetSubtype="2" fill="hold" grpId="0" nodeType="withEffect">
                                  <p:stCondLst>
                                    <p:cond delay="0"/>
                                  </p:stCondLst>
                                  <p:childTnLst>
                                    <p:animClr clrSpc="rgb" dir="cw">
                                      <p:cBhvr override="childStyle">
                                        <p:cTn id="21" dur="500" fill="hold"/>
                                        <p:tgtEl>
                                          <p:spTgt spid="20490"/>
                                        </p:tgtEl>
                                        <p:attrNameLst>
                                          <p:attrName>style.color</p:attrName>
                                        </p:attrNameLst>
                                      </p:cBhvr>
                                      <p:to>
                                        <a:srgbClr val="FF3300"/>
                                      </p:to>
                                    </p:animClr>
                                  </p:childTnLst>
                                </p:cTn>
                              </p:par>
                            </p:childTnLst>
                          </p:cTn>
                        </p:par>
                      </p:childTnLst>
                    </p:cTn>
                  </p:par>
                </p:childTnLst>
              </p:cTn>
              <p:nextCondLst>
                <p:cond evt="onClick" delay="0">
                  <p:tgtEl>
                    <p:spTgt spid="20490"/>
                  </p:tgtEl>
                </p:cond>
              </p:nextCondLst>
            </p:seq>
            <p:seq concurrent="1" nextAc="seek">
              <p:cTn id="22" restart="whenNotActive" fill="hold" evtFilter="cancelBubble" nodeType="interactiveSeq">
                <p:stCondLst>
                  <p:cond evt="onClick" delay="0">
                    <p:tgtEl>
                      <p:spTgt spid="20484"/>
                    </p:tgtEl>
                  </p:cond>
                </p:stCondLst>
                <p:endSync evt="end" delay="0">
                  <p:rtn val="all"/>
                </p:endSync>
                <p:childTnLst>
                  <p:par>
                    <p:cTn id="23" fill="hold">
                      <p:stCondLst>
                        <p:cond delay="0"/>
                      </p:stCondLst>
                      <p:childTnLst>
                        <p:par>
                          <p:cTn id="24" fill="hold">
                            <p:stCondLst>
                              <p:cond delay="0"/>
                            </p:stCondLst>
                            <p:childTnLst>
                              <p:par>
                                <p:cTn id="25" presetID="53" presetClass="entr" presetSubtype="0" fill="hold" grpId="1" nodeType="clickEffect">
                                  <p:stCondLst>
                                    <p:cond delay="0"/>
                                  </p:stCondLst>
                                  <p:childTnLst>
                                    <p:set>
                                      <p:cBhvr>
                                        <p:cTn id="26" dur="1" fill="hold">
                                          <p:stCondLst>
                                            <p:cond delay="0"/>
                                          </p:stCondLst>
                                        </p:cTn>
                                        <p:tgtEl>
                                          <p:spTgt spid="20486"/>
                                        </p:tgtEl>
                                        <p:attrNameLst>
                                          <p:attrName>style.visibility</p:attrName>
                                        </p:attrNameLst>
                                      </p:cBhvr>
                                      <p:to>
                                        <p:strVal val="visible"/>
                                      </p:to>
                                    </p:set>
                                    <p:anim calcmode="lin" valueType="num">
                                      <p:cBhvr>
                                        <p:cTn id="27" dur="500" fill="hold"/>
                                        <p:tgtEl>
                                          <p:spTgt spid="20486"/>
                                        </p:tgtEl>
                                        <p:attrNameLst>
                                          <p:attrName>ppt_w</p:attrName>
                                        </p:attrNameLst>
                                      </p:cBhvr>
                                      <p:tavLst>
                                        <p:tav tm="0">
                                          <p:val>
                                            <p:fltVal val="0"/>
                                          </p:val>
                                        </p:tav>
                                        <p:tav tm="100000">
                                          <p:val>
                                            <p:strVal val="#ppt_w"/>
                                          </p:val>
                                        </p:tav>
                                      </p:tavLst>
                                    </p:anim>
                                    <p:anim calcmode="lin" valueType="num">
                                      <p:cBhvr>
                                        <p:cTn id="28" dur="500" fill="hold"/>
                                        <p:tgtEl>
                                          <p:spTgt spid="20486"/>
                                        </p:tgtEl>
                                        <p:attrNameLst>
                                          <p:attrName>ppt_h</p:attrName>
                                        </p:attrNameLst>
                                      </p:cBhvr>
                                      <p:tavLst>
                                        <p:tav tm="0">
                                          <p:val>
                                            <p:fltVal val="0"/>
                                          </p:val>
                                        </p:tav>
                                        <p:tav tm="100000">
                                          <p:val>
                                            <p:strVal val="#ppt_h"/>
                                          </p:val>
                                        </p:tav>
                                      </p:tavLst>
                                    </p:anim>
                                    <p:animEffect transition="in" filter="fade">
                                      <p:cBhvr>
                                        <p:cTn id="29" dur="500"/>
                                        <p:tgtEl>
                                          <p:spTgt spid="20486"/>
                                        </p:tgtEl>
                                      </p:cBhvr>
                                    </p:animEffect>
                                  </p:childTnLst>
                                </p:cTn>
                              </p:par>
                              <p:par>
                                <p:cTn id="30" presetID="3" presetClass="emph" presetSubtype="2" fill="hold" grpId="0" nodeType="withEffect">
                                  <p:stCondLst>
                                    <p:cond delay="0"/>
                                  </p:stCondLst>
                                  <p:childTnLst>
                                    <p:animClr clrSpc="rgb" dir="cw">
                                      <p:cBhvr override="childStyle">
                                        <p:cTn id="31" dur="1000" fill="hold"/>
                                        <p:tgtEl>
                                          <p:spTgt spid="20484"/>
                                        </p:tgtEl>
                                        <p:attrNameLst>
                                          <p:attrName>style.color</p:attrName>
                                        </p:attrNameLst>
                                      </p:cBhvr>
                                      <p:to>
                                        <a:srgbClr val="FF3300"/>
                                      </p:to>
                                    </p:animClr>
                                  </p:childTnLst>
                                </p:cTn>
                              </p:par>
                            </p:childTnLst>
                          </p:cTn>
                        </p:par>
                      </p:childTnLst>
                    </p:cTn>
                  </p:par>
                </p:childTnLst>
              </p:cTn>
              <p:nextCondLst>
                <p:cond evt="onClick" delay="0">
                  <p:tgtEl>
                    <p:spTgt spid="20484"/>
                  </p:tgtEl>
                </p:cond>
              </p:nextCondLst>
            </p:seq>
            <p:seq concurrent="1" nextAc="seek">
              <p:cTn id="32" restart="whenNotActive" fill="hold" evtFilter="cancelBubble" nodeType="interactiveSeq">
                <p:stCondLst>
                  <p:cond evt="onClick" delay="0">
                    <p:tgtEl>
                      <p:spTgt spid="20485"/>
                    </p:tgtEl>
                  </p:cond>
                </p:stCondLst>
                <p:endSync evt="end" delay="0">
                  <p:rtn val="all"/>
                </p:endSync>
                <p:childTnLst>
                  <p:par>
                    <p:cTn id="33" fill="hold">
                      <p:stCondLst>
                        <p:cond delay="0"/>
                      </p:stCondLst>
                      <p:childTnLst>
                        <p:par>
                          <p:cTn id="34" fill="hold">
                            <p:stCondLst>
                              <p:cond delay="0"/>
                            </p:stCondLst>
                            <p:childTnLst>
                              <p:par>
                                <p:cTn id="35" presetID="53" presetClass="entr" presetSubtype="0" fill="hold" grpId="0" nodeType="clickEffect">
                                  <p:stCondLst>
                                    <p:cond delay="0"/>
                                  </p:stCondLst>
                                  <p:childTnLst>
                                    <p:set>
                                      <p:cBhvr>
                                        <p:cTn id="36" dur="1" fill="hold">
                                          <p:stCondLst>
                                            <p:cond delay="0"/>
                                          </p:stCondLst>
                                        </p:cTn>
                                        <p:tgtEl>
                                          <p:spTgt spid="20487"/>
                                        </p:tgtEl>
                                        <p:attrNameLst>
                                          <p:attrName>style.visibility</p:attrName>
                                        </p:attrNameLst>
                                      </p:cBhvr>
                                      <p:to>
                                        <p:strVal val="visible"/>
                                      </p:to>
                                    </p:set>
                                    <p:anim calcmode="lin" valueType="num">
                                      <p:cBhvr>
                                        <p:cTn id="37" dur="500" fill="hold"/>
                                        <p:tgtEl>
                                          <p:spTgt spid="20487"/>
                                        </p:tgtEl>
                                        <p:attrNameLst>
                                          <p:attrName>ppt_w</p:attrName>
                                        </p:attrNameLst>
                                      </p:cBhvr>
                                      <p:tavLst>
                                        <p:tav tm="0">
                                          <p:val>
                                            <p:fltVal val="0"/>
                                          </p:val>
                                        </p:tav>
                                        <p:tav tm="100000">
                                          <p:val>
                                            <p:strVal val="#ppt_w"/>
                                          </p:val>
                                        </p:tav>
                                      </p:tavLst>
                                    </p:anim>
                                    <p:anim calcmode="lin" valueType="num">
                                      <p:cBhvr>
                                        <p:cTn id="38" dur="500" fill="hold"/>
                                        <p:tgtEl>
                                          <p:spTgt spid="20487"/>
                                        </p:tgtEl>
                                        <p:attrNameLst>
                                          <p:attrName>ppt_h</p:attrName>
                                        </p:attrNameLst>
                                      </p:cBhvr>
                                      <p:tavLst>
                                        <p:tav tm="0">
                                          <p:val>
                                            <p:fltVal val="0"/>
                                          </p:val>
                                        </p:tav>
                                        <p:tav tm="100000">
                                          <p:val>
                                            <p:strVal val="#ppt_h"/>
                                          </p:val>
                                        </p:tav>
                                      </p:tavLst>
                                    </p:anim>
                                    <p:animEffect transition="in" filter="fade">
                                      <p:cBhvr>
                                        <p:cTn id="39" dur="500"/>
                                        <p:tgtEl>
                                          <p:spTgt spid="20487"/>
                                        </p:tgtEl>
                                      </p:cBhvr>
                                    </p:animEffect>
                                  </p:childTnLst>
                                </p:cTn>
                              </p:par>
                              <p:par>
                                <p:cTn id="40" presetID="3" presetClass="emph" presetSubtype="2" fill="hold" grpId="0" nodeType="withEffect">
                                  <p:stCondLst>
                                    <p:cond delay="0"/>
                                  </p:stCondLst>
                                  <p:childTnLst>
                                    <p:animClr clrSpc="rgb" dir="cw">
                                      <p:cBhvr override="childStyle">
                                        <p:cTn id="41" dur="1000" fill="hold"/>
                                        <p:tgtEl>
                                          <p:spTgt spid="20485"/>
                                        </p:tgtEl>
                                        <p:attrNameLst>
                                          <p:attrName>style.color</p:attrName>
                                        </p:attrNameLst>
                                      </p:cBhvr>
                                      <p:to>
                                        <a:srgbClr val="336600"/>
                                      </p:to>
                                    </p:animClr>
                                  </p:childTnLst>
                                </p:cTn>
                              </p:par>
                              <p:par>
                                <p:cTn id="42" presetID="22" presetClass="entr" presetSubtype="8" fill="hold" grpId="0" nodeType="withEffect">
                                  <p:stCondLst>
                                    <p:cond delay="0"/>
                                  </p:stCondLst>
                                  <p:childTnLst>
                                    <p:set>
                                      <p:cBhvr>
                                        <p:cTn id="43" dur="1" fill="hold">
                                          <p:stCondLst>
                                            <p:cond delay="0"/>
                                          </p:stCondLst>
                                        </p:cTn>
                                        <p:tgtEl>
                                          <p:spTgt spid="20491"/>
                                        </p:tgtEl>
                                        <p:attrNameLst>
                                          <p:attrName>style.visibility</p:attrName>
                                        </p:attrNameLst>
                                      </p:cBhvr>
                                      <p:to>
                                        <p:strVal val="visible"/>
                                      </p:to>
                                    </p:set>
                                    <p:animEffect transition="in" filter="wipe(left)">
                                      <p:cBhvr>
                                        <p:cTn id="44" dur="500"/>
                                        <p:tgtEl>
                                          <p:spTgt spid="20491"/>
                                        </p:tgtEl>
                                      </p:cBhvr>
                                    </p:animEffect>
                                  </p:childTnLst>
                                </p:cTn>
                              </p:par>
                            </p:childTnLst>
                          </p:cTn>
                        </p:par>
                      </p:childTnLst>
                    </p:cTn>
                  </p:par>
                </p:childTnLst>
              </p:cTn>
              <p:nextCondLst>
                <p:cond evt="onClick" delay="0">
                  <p:tgtEl>
                    <p:spTgt spid="20485"/>
                  </p:tgtEl>
                </p:cond>
              </p:nextCondLst>
            </p:seq>
            <p:seq concurrent="1" nextAc="seek">
              <p:cTn id="45" restart="whenNotActive" fill="hold" evtFilter="cancelBubble" nodeType="interactiveSeq">
                <p:stCondLst>
                  <p:cond evt="onClick" delay="0">
                    <p:tgtEl>
                      <p:spTgt spid="20491"/>
                    </p:tgtEl>
                  </p:cond>
                </p:stCondLst>
                <p:endSync evt="end" delay="0">
                  <p:rtn val="all"/>
                </p:endSync>
                <p:childTnLst>
                  <p:par>
                    <p:cTn id="46" fill="hold">
                      <p:stCondLst>
                        <p:cond delay="0"/>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20499"/>
                                        </p:tgtEl>
                                        <p:attrNameLst>
                                          <p:attrName>style.visibility</p:attrName>
                                        </p:attrNameLst>
                                      </p:cBhvr>
                                      <p:to>
                                        <p:strVal val="visible"/>
                                      </p:to>
                                    </p:set>
                                    <p:animEffect transition="in" filter="blinds(horizontal)">
                                      <p:cBhvr>
                                        <p:cTn id="50" dur="500"/>
                                        <p:tgtEl>
                                          <p:spTgt spid="20499"/>
                                        </p:tgtEl>
                                      </p:cBhvr>
                                    </p:animEffect>
                                  </p:childTnLst>
                                </p:cTn>
                              </p:par>
                              <p:par>
                                <p:cTn id="51" presetID="22" presetClass="entr" presetSubtype="8" fill="hold" nodeType="with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wipe(left)">
                                      <p:cBhvr>
                                        <p:cTn id="53" dur="500"/>
                                        <p:tgtEl>
                                          <p:spTgt spid="2"/>
                                        </p:tgtEl>
                                      </p:cBhvr>
                                    </p:animEffect>
                                  </p:childTnLst>
                                </p:cTn>
                              </p:par>
                            </p:childTnLst>
                          </p:cTn>
                        </p:par>
                      </p:childTnLst>
                    </p:cTn>
                  </p:par>
                </p:childTnLst>
              </p:cTn>
              <p:nextCondLst>
                <p:cond evt="onClick" delay="0">
                  <p:tgtEl>
                    <p:spTgt spid="20491"/>
                  </p:tgtEl>
                </p:cond>
              </p:nextCondLst>
            </p:seq>
          </p:childTnLst>
        </p:cTn>
      </p:par>
    </p:tnLst>
    <p:bldLst>
      <p:bldP spid="20484" grpId="0"/>
      <p:bldP spid="20485" grpId="0"/>
      <p:bldP spid="20486" grpId="0" animBg="1"/>
      <p:bldP spid="20486" grpId="1" animBg="1"/>
      <p:bldP spid="20486" grpId="2" animBg="1"/>
      <p:bldP spid="20487" grpId="0" animBg="1"/>
      <p:bldP spid="20489" grpId="0"/>
      <p:bldP spid="20490" grpId="0"/>
      <p:bldP spid="20491" grpId="0" animBg="1"/>
      <p:bldP spid="2049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1000108"/>
          </a:xfrm>
          <a:solidFill>
            <a:schemeClr val="accent6">
              <a:lumMod val="40000"/>
              <a:lumOff val="60000"/>
            </a:schemeClr>
          </a:solidFill>
        </p:spPr>
        <p:txBody>
          <a:bodyPr/>
          <a:lstStyle/>
          <a:p>
            <a:pPr>
              <a:defRPr/>
            </a:pPr>
            <a:r>
              <a:rPr lang="en-US" dirty="0"/>
              <a:t>Match the beginning and the ending of the phrase: pale</a:t>
            </a:r>
            <a:r>
              <a:rPr lang="en-US" dirty="0" smtClean="0"/>
              <a:t> …</a:t>
            </a:r>
            <a:endParaRPr lang="ru-RU" b="0" i="1" dirty="0" smtClean="0">
              <a:solidFill>
                <a:srgbClr val="000066"/>
              </a:solidFill>
            </a:endParaRPr>
          </a:p>
        </p:txBody>
      </p:sp>
      <p:sp>
        <p:nvSpPr>
          <p:cNvPr id="3075" name="Rectangle 3"/>
          <p:cNvSpPr>
            <a:spLocks noChangeArrowheads="1"/>
          </p:cNvSpPr>
          <p:nvPr/>
        </p:nvSpPr>
        <p:spPr bwMode="auto">
          <a:xfrm>
            <a:off x="0" y="1500174"/>
            <a:ext cx="5040312" cy="4464050"/>
          </a:xfrm>
          <a:prstGeom prst="rect">
            <a:avLst/>
          </a:prstGeom>
          <a:solidFill>
            <a:schemeClr val="accent3">
              <a:lumMod val="85000"/>
            </a:schemeClr>
          </a:solidFill>
          <a:ln w="9525">
            <a:noFill/>
            <a:miter lim="800000"/>
            <a:headEnd/>
            <a:tailEnd/>
          </a:ln>
        </p:spPr>
        <p:txBody>
          <a:bodyPr wrap="none" anchor="ctr"/>
          <a:lstStyle/>
          <a:p>
            <a:pPr algn="ctr">
              <a:defRPr/>
            </a:pPr>
            <a:endParaRPr lang="ru-RU" sz="2000" dirty="0">
              <a:solidFill>
                <a:schemeClr val="bg1"/>
              </a:solidFill>
            </a:endParaRPr>
          </a:p>
        </p:txBody>
      </p:sp>
      <p:sp>
        <p:nvSpPr>
          <p:cNvPr id="20484" name="Rectangle 4"/>
          <p:cNvSpPr>
            <a:spLocks noChangeArrowheads="1"/>
          </p:cNvSpPr>
          <p:nvPr/>
        </p:nvSpPr>
        <p:spPr bwMode="auto">
          <a:xfrm>
            <a:off x="468313" y="1714489"/>
            <a:ext cx="4465637" cy="428628"/>
          </a:xfrm>
          <a:prstGeom prst="rect">
            <a:avLst/>
          </a:prstGeom>
          <a:noFill/>
          <a:ln w="9525">
            <a:noFill/>
            <a:miter lim="800000"/>
            <a:headEnd/>
            <a:tailEnd/>
          </a:ln>
        </p:spPr>
        <p:txBody>
          <a:bodyPr/>
          <a:lstStyle/>
          <a:p>
            <a:r>
              <a:rPr lang="en-US" sz="2000" dirty="0" smtClean="0">
                <a:latin typeface="Calibri" pitchFamily="34" charset="0"/>
                <a:cs typeface="Calibri" pitchFamily="34" charset="0"/>
              </a:rPr>
              <a:t>muscles</a:t>
            </a:r>
            <a:endParaRPr lang="ru-RU" sz="2000" dirty="0" smtClean="0">
              <a:latin typeface="Calibri" pitchFamily="34" charset="0"/>
              <a:cs typeface="Calibri" pitchFamily="34" charset="0"/>
            </a:endParaRPr>
          </a:p>
          <a:p>
            <a:r>
              <a:rPr lang="en-US" sz="2000" dirty="0" smtClean="0">
                <a:solidFill>
                  <a:schemeClr val="dk1"/>
                </a:solidFill>
                <a:latin typeface="Calibri" pitchFamily="34" charset="0"/>
              </a:rPr>
              <a:t> </a:t>
            </a:r>
            <a:endParaRPr lang="ru-RU" sz="2000" dirty="0">
              <a:latin typeface="Calibri" pitchFamily="34" charset="0"/>
              <a:cs typeface="Calibri" pitchFamily="34" charset="0"/>
            </a:endParaRPr>
          </a:p>
        </p:txBody>
      </p:sp>
      <p:sp>
        <p:nvSpPr>
          <p:cNvPr id="20485" name="Rectangle 5"/>
          <p:cNvSpPr>
            <a:spLocks noChangeArrowheads="1"/>
          </p:cNvSpPr>
          <p:nvPr/>
        </p:nvSpPr>
        <p:spPr bwMode="auto">
          <a:xfrm>
            <a:off x="500034" y="3571876"/>
            <a:ext cx="4464050" cy="571504"/>
          </a:xfrm>
          <a:prstGeom prst="rect">
            <a:avLst/>
          </a:prstGeom>
          <a:noFill/>
          <a:ln w="9525">
            <a:noFill/>
            <a:miter lim="800000"/>
            <a:headEnd/>
            <a:tailEnd/>
          </a:ln>
        </p:spPr>
        <p:txBody>
          <a:bodyPr/>
          <a:lstStyle/>
          <a:p>
            <a:pPr>
              <a:spcBef>
                <a:spcPct val="50000"/>
              </a:spcBef>
              <a:defRPr/>
            </a:pPr>
            <a:r>
              <a:rPr lang="en-US" sz="2000" dirty="0" smtClean="0">
                <a:latin typeface="Calibri" pitchFamily="34" charset="0"/>
              </a:rPr>
              <a:t>skin</a:t>
            </a:r>
            <a:endParaRPr lang="ru-RU" sz="2000" b="1" i="1" dirty="0">
              <a:latin typeface="Calibri" pitchFamily="34" charset="0"/>
            </a:endParaRPr>
          </a:p>
        </p:txBody>
      </p:sp>
      <p:sp>
        <p:nvSpPr>
          <p:cNvPr id="20486" name="Text Box 6"/>
          <p:cNvSpPr txBox="1">
            <a:spLocks noChangeArrowheads="1"/>
          </p:cNvSpPr>
          <p:nvPr/>
        </p:nvSpPr>
        <p:spPr bwMode="auto">
          <a:xfrm>
            <a:off x="1476375" y="5300663"/>
            <a:ext cx="1871663" cy="366712"/>
          </a:xfrm>
          <a:prstGeom prst="rect">
            <a:avLst/>
          </a:prstGeom>
          <a:solidFill>
            <a:srgbClr val="800000"/>
          </a:solidFill>
          <a:ln w="9525">
            <a:noFill/>
            <a:miter lim="800000"/>
            <a:headEnd/>
            <a:tailEnd/>
          </a:ln>
        </p:spPr>
        <p:txBody>
          <a:bodyPr>
            <a:spAutoFit/>
          </a:bodyPr>
          <a:lstStyle/>
          <a:p>
            <a:pPr algn="ctr"/>
            <a:r>
              <a:rPr lang="ru-RU" b="1" i="1" dirty="0">
                <a:solidFill>
                  <a:schemeClr val="bg1"/>
                </a:solidFill>
              </a:rPr>
              <a:t>Неправильно</a:t>
            </a:r>
          </a:p>
        </p:txBody>
      </p:sp>
      <p:sp>
        <p:nvSpPr>
          <p:cNvPr id="20487" name="Text Box 7"/>
          <p:cNvSpPr txBox="1">
            <a:spLocks noChangeArrowheads="1"/>
          </p:cNvSpPr>
          <p:nvPr/>
        </p:nvSpPr>
        <p:spPr bwMode="auto">
          <a:xfrm>
            <a:off x="1476375" y="5300663"/>
            <a:ext cx="1908175" cy="366712"/>
          </a:xfrm>
          <a:prstGeom prst="rect">
            <a:avLst/>
          </a:prstGeom>
          <a:solidFill>
            <a:srgbClr val="336600"/>
          </a:solidFill>
          <a:ln w="9525">
            <a:noFill/>
            <a:miter lim="800000"/>
            <a:headEnd/>
            <a:tailEnd/>
          </a:ln>
        </p:spPr>
        <p:txBody>
          <a:bodyPr>
            <a:spAutoFit/>
          </a:bodyPr>
          <a:lstStyle/>
          <a:p>
            <a:pPr algn="ctr"/>
            <a:r>
              <a:rPr lang="ru-RU" b="1" i="1" dirty="0">
                <a:solidFill>
                  <a:schemeClr val="bg1"/>
                </a:solidFill>
              </a:rPr>
              <a:t>Правильно</a:t>
            </a:r>
          </a:p>
        </p:txBody>
      </p:sp>
      <p:sp>
        <p:nvSpPr>
          <p:cNvPr id="12296" name="Text Box 8"/>
          <p:cNvSpPr txBox="1">
            <a:spLocks noChangeArrowheads="1"/>
          </p:cNvSpPr>
          <p:nvPr/>
        </p:nvSpPr>
        <p:spPr bwMode="auto">
          <a:xfrm>
            <a:off x="179388" y="1176338"/>
            <a:ext cx="1679575" cy="314325"/>
          </a:xfrm>
          <a:prstGeom prst="rect">
            <a:avLst/>
          </a:prstGeom>
          <a:solidFill>
            <a:srgbClr val="1F0464"/>
          </a:solidFill>
          <a:ln w="9525">
            <a:solidFill>
              <a:srgbClr val="336600"/>
            </a:solidFill>
            <a:miter lim="800000"/>
            <a:headEnd/>
            <a:tailEnd/>
          </a:ln>
        </p:spPr>
        <p:txBody>
          <a:bodyPr wrap="none">
            <a:spAutoFit/>
          </a:bodyPr>
          <a:lstStyle/>
          <a:p>
            <a:r>
              <a:rPr lang="ru-RU" sz="1400" b="1" i="1" dirty="0">
                <a:solidFill>
                  <a:schemeClr val="bg1"/>
                </a:solidFill>
              </a:rPr>
              <a:t>Укажите ответ</a:t>
            </a:r>
          </a:p>
        </p:txBody>
      </p:sp>
      <p:sp>
        <p:nvSpPr>
          <p:cNvPr id="20489" name="Rectangle 9"/>
          <p:cNvSpPr>
            <a:spLocks noChangeArrowheads="1"/>
          </p:cNvSpPr>
          <p:nvPr/>
        </p:nvSpPr>
        <p:spPr bwMode="auto">
          <a:xfrm>
            <a:off x="468313" y="2928934"/>
            <a:ext cx="4465637" cy="500066"/>
          </a:xfrm>
          <a:prstGeom prst="rect">
            <a:avLst/>
          </a:prstGeom>
          <a:noFill/>
          <a:ln w="9525">
            <a:noFill/>
            <a:miter lim="800000"/>
            <a:headEnd/>
            <a:tailEnd/>
          </a:ln>
        </p:spPr>
        <p:txBody>
          <a:bodyPr/>
          <a:lstStyle/>
          <a:p>
            <a:pPr>
              <a:tabLst>
                <a:tab pos="0" algn="l"/>
              </a:tabLst>
            </a:pPr>
            <a:r>
              <a:rPr lang="en-US" sz="2000" dirty="0" smtClean="0">
                <a:latin typeface="Calibri" pitchFamily="34" charset="0"/>
              </a:rPr>
              <a:t>stops</a:t>
            </a:r>
            <a:endParaRPr lang="ru-RU" sz="2000" b="1" i="1" dirty="0">
              <a:latin typeface="Calibri" pitchFamily="34" charset="0"/>
            </a:endParaRPr>
          </a:p>
        </p:txBody>
      </p:sp>
      <p:sp>
        <p:nvSpPr>
          <p:cNvPr id="20490" name="Rectangle 10"/>
          <p:cNvSpPr>
            <a:spLocks noChangeArrowheads="1"/>
          </p:cNvSpPr>
          <p:nvPr/>
        </p:nvSpPr>
        <p:spPr bwMode="auto">
          <a:xfrm>
            <a:off x="500034" y="2285992"/>
            <a:ext cx="4465637" cy="571504"/>
          </a:xfrm>
          <a:prstGeom prst="rect">
            <a:avLst/>
          </a:prstGeom>
          <a:noFill/>
          <a:ln w="9525">
            <a:noFill/>
            <a:miter lim="800000"/>
            <a:headEnd/>
            <a:tailEnd/>
          </a:ln>
        </p:spPr>
        <p:txBody>
          <a:bodyPr/>
          <a:lstStyle/>
          <a:p>
            <a:pPr fontAlgn="auto">
              <a:spcBef>
                <a:spcPts val="0"/>
              </a:spcBef>
              <a:spcAft>
                <a:spcPts val="0"/>
              </a:spcAft>
              <a:defRPr/>
            </a:pPr>
            <a:r>
              <a:rPr lang="en-US" sz="2000" dirty="0" smtClean="0">
                <a:latin typeface="Calibri" pitchFamily="34" charset="0"/>
              </a:rPr>
              <a:t>pulse rate</a:t>
            </a:r>
            <a:endParaRPr lang="ru-RU" sz="2000" b="1" i="1" dirty="0" smtClean="0">
              <a:solidFill>
                <a:schemeClr val="dk1"/>
              </a:solidFill>
              <a:latin typeface="Calibri" pitchFamily="34" charset="0"/>
            </a:endParaRPr>
          </a:p>
        </p:txBody>
      </p:sp>
      <p:sp>
        <p:nvSpPr>
          <p:cNvPr id="20491" name="Text Box 11"/>
          <p:cNvSpPr txBox="1">
            <a:spLocks noChangeArrowheads="1"/>
          </p:cNvSpPr>
          <p:nvPr/>
        </p:nvSpPr>
        <p:spPr bwMode="auto">
          <a:xfrm>
            <a:off x="928688" y="6357938"/>
            <a:ext cx="3000375" cy="311150"/>
          </a:xfrm>
          <a:prstGeom prst="rec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a:lstStyle/>
          <a:p>
            <a:pPr algn="ctr"/>
            <a:r>
              <a:rPr lang="ru-RU" sz="1400" dirty="0"/>
              <a:t>Раскрыть правильный ответ </a:t>
            </a:r>
          </a:p>
        </p:txBody>
      </p:sp>
      <p:grpSp>
        <p:nvGrpSpPr>
          <p:cNvPr id="2" name="Group 12"/>
          <p:cNvGrpSpPr>
            <a:grpSpLocks/>
          </p:cNvGrpSpPr>
          <p:nvPr/>
        </p:nvGrpSpPr>
        <p:grpSpPr bwMode="auto">
          <a:xfrm>
            <a:off x="5364163" y="6381750"/>
            <a:ext cx="2098675" cy="287338"/>
            <a:chOff x="2381" y="4125"/>
            <a:chExt cx="1322" cy="181"/>
          </a:xfrm>
        </p:grpSpPr>
        <p:sp>
          <p:nvSpPr>
            <p:cNvPr id="20493" name="Text Box 13"/>
            <p:cNvSpPr txBox="1">
              <a:spLocks noChangeArrowheads="1"/>
            </p:cNvSpPr>
            <p:nvPr/>
          </p:nvSpPr>
          <p:spPr bwMode="auto">
            <a:xfrm>
              <a:off x="2562" y="4125"/>
              <a:ext cx="1141" cy="179"/>
            </a:xfrm>
            <a:prstGeom prst="rect">
              <a:avLst/>
            </a:prstGeom>
            <a:noFill/>
            <a:ln w="9525">
              <a:noFill/>
              <a:miter lim="800000"/>
              <a:headEnd/>
              <a:tailEnd/>
            </a:ln>
            <a:effectLst/>
          </p:spPr>
          <p:txBody>
            <a:bodyPr>
              <a:spAutoFit/>
            </a:bodyPr>
            <a:lstStyle/>
            <a:p>
              <a:pPr>
                <a:lnSpc>
                  <a:spcPct val="90000"/>
                </a:lnSpc>
                <a:spcBef>
                  <a:spcPct val="20000"/>
                </a:spcBef>
                <a:tabLst>
                  <a:tab pos="1082675" algn="l"/>
                </a:tabLst>
                <a:defRPr/>
              </a:pPr>
              <a:r>
                <a:rPr lang="ru-RU" sz="1400" dirty="0">
                  <a:solidFill>
                    <a:srgbClr val="C9C9ED"/>
                  </a:solidFill>
                  <a:effectLst>
                    <a:outerShdw blurRad="38100" dist="38100" dir="2700000" algn="tl">
                      <a:srgbClr val="C0C0C0"/>
                    </a:outerShdw>
                  </a:effectLst>
                </a:rPr>
                <a:t>Следующий вопрос</a:t>
              </a:r>
            </a:p>
          </p:txBody>
        </p:sp>
        <p:sp>
          <p:nvSpPr>
            <p:cNvPr id="12307" name="AutoShape 14">
              <a:hlinkClick r:id="" action="ppaction://hlinkshowjump?jump=nextslide" highlightClick="1"/>
            </p:cNvPr>
            <p:cNvSpPr>
              <a:spLocks noChangeArrowheads="1"/>
            </p:cNvSpPr>
            <p:nvPr/>
          </p:nvSpPr>
          <p:spPr bwMode="auto">
            <a:xfrm>
              <a:off x="2381" y="4125"/>
              <a:ext cx="181" cy="181"/>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wrap="none" anchor="ctr"/>
            <a:lstStyle/>
            <a:p>
              <a:endParaRPr lang="ru-RU" dirty="0"/>
            </a:p>
          </p:txBody>
        </p:sp>
      </p:grpSp>
      <p:grpSp>
        <p:nvGrpSpPr>
          <p:cNvPr id="3" name="Group 15"/>
          <p:cNvGrpSpPr>
            <a:grpSpLocks/>
          </p:cNvGrpSpPr>
          <p:nvPr/>
        </p:nvGrpSpPr>
        <p:grpSpPr bwMode="auto">
          <a:xfrm>
            <a:off x="7991475" y="6381750"/>
            <a:ext cx="1152525" cy="304800"/>
            <a:chOff x="4422" y="4020"/>
            <a:chExt cx="726" cy="192"/>
          </a:xfrm>
        </p:grpSpPr>
        <p:sp>
          <p:nvSpPr>
            <p:cNvPr id="12304" name="AutoShape 16">
              <a:hlinkClick r:id="" action="ppaction://hlinkshowjump?jump=lastslide" highlightClick="1"/>
            </p:cNvPr>
            <p:cNvSpPr>
              <a:spLocks noChangeArrowheads="1"/>
            </p:cNvSpPr>
            <p:nvPr/>
          </p:nvSpPr>
          <p:spPr bwMode="auto">
            <a:xfrm>
              <a:off x="4422" y="4020"/>
              <a:ext cx="181" cy="181"/>
            </a:xfrm>
            <a:prstGeom prst="actionButtonEnd">
              <a:avLst/>
            </a:prstGeom>
            <a:gradFill rotWithShape="1">
              <a:gsLst>
                <a:gs pos="0">
                  <a:srgbClr val="96AB94"/>
                </a:gs>
                <a:gs pos="17000">
                  <a:srgbClr val="D4DEFF"/>
                </a:gs>
                <a:gs pos="47000">
                  <a:srgbClr val="D4DEFF"/>
                </a:gs>
                <a:gs pos="100000">
                  <a:srgbClr val="8488C4"/>
                </a:gs>
              </a:gsLst>
              <a:lin ang="0" scaled="1"/>
            </a:gradFill>
            <a:ln w="9525">
              <a:noFill/>
              <a:miter lim="800000"/>
              <a:headEnd/>
              <a:tailEnd/>
            </a:ln>
          </p:spPr>
          <p:txBody>
            <a:bodyPr wrap="none" anchor="ctr"/>
            <a:lstStyle/>
            <a:p>
              <a:endParaRPr lang="ru-RU" dirty="0"/>
            </a:p>
          </p:txBody>
        </p:sp>
        <p:sp>
          <p:nvSpPr>
            <p:cNvPr id="20497" name="Text Box 17">
              <a:hlinkClick r:id="" action="ppaction://hlinkshowjump?jump=lastslide"/>
            </p:cNvPr>
            <p:cNvSpPr txBox="1">
              <a:spLocks noChangeArrowheads="1"/>
            </p:cNvSpPr>
            <p:nvPr/>
          </p:nvSpPr>
          <p:spPr bwMode="auto">
            <a:xfrm>
              <a:off x="4604" y="4020"/>
              <a:ext cx="544" cy="192"/>
            </a:xfrm>
            <a:prstGeom prst="rect">
              <a:avLst/>
            </a:prstGeom>
            <a:noFill/>
            <a:ln w="9525">
              <a:noFill/>
              <a:miter lim="800000"/>
              <a:headEnd/>
              <a:tailEnd/>
            </a:ln>
            <a:effectLst/>
          </p:spPr>
          <p:txBody>
            <a:bodyPr>
              <a:spAutoFit/>
            </a:bodyPr>
            <a:lstStyle/>
            <a:p>
              <a:pPr>
                <a:spcBef>
                  <a:spcPct val="50000"/>
                </a:spcBef>
                <a:defRPr/>
              </a:pPr>
              <a:r>
                <a:rPr lang="ru-RU" sz="1400" dirty="0">
                  <a:solidFill>
                    <a:srgbClr val="B0B3D0"/>
                  </a:solidFill>
                  <a:effectLst>
                    <a:outerShdw blurRad="38100" dist="38100" dir="2700000" algn="tl">
                      <a:srgbClr val="C0C0C0"/>
                    </a:outerShdw>
                  </a:effectLst>
                </a:rPr>
                <a:t>Выход</a:t>
              </a:r>
            </a:p>
          </p:txBody>
        </p:sp>
      </p:grpSp>
      <p:sp>
        <p:nvSpPr>
          <p:cNvPr id="12302" name="Line 18"/>
          <p:cNvSpPr>
            <a:spLocks noChangeShapeType="1"/>
          </p:cNvSpPr>
          <p:nvPr/>
        </p:nvSpPr>
        <p:spPr bwMode="auto">
          <a:xfrm>
            <a:off x="0" y="6215082"/>
            <a:ext cx="9144000" cy="0"/>
          </a:xfrm>
          <a:prstGeom prst="line">
            <a:avLst/>
          </a:prstGeom>
          <a:noFill/>
          <a:ln w="41275">
            <a:pattFill prst="wdUpDiag">
              <a:fgClr>
                <a:srgbClr val="5A5A88"/>
              </a:fgClr>
              <a:bgClr>
                <a:schemeClr val="hlink"/>
              </a:bgClr>
            </a:pattFill>
            <a:round/>
            <a:headEnd/>
            <a:tailEnd/>
          </a:ln>
        </p:spPr>
        <p:txBody>
          <a:bodyPr/>
          <a:lstStyle/>
          <a:p>
            <a:endParaRPr lang="ru-RU" dirty="0"/>
          </a:p>
        </p:txBody>
      </p:sp>
      <p:sp>
        <p:nvSpPr>
          <p:cNvPr id="20499" name="Text Box 19"/>
          <p:cNvSpPr txBox="1">
            <a:spLocks noChangeArrowheads="1"/>
          </p:cNvSpPr>
          <p:nvPr/>
        </p:nvSpPr>
        <p:spPr bwMode="auto">
          <a:xfrm>
            <a:off x="5715008" y="1500174"/>
            <a:ext cx="3095625" cy="4139595"/>
          </a:xfrm>
          <a:prstGeom prst="rect">
            <a:avLst/>
          </a:prstGeom>
          <a:solidFill>
            <a:schemeClr val="accent2">
              <a:lumMod val="20000"/>
              <a:lumOff val="80000"/>
            </a:schemeClr>
          </a:solidFill>
          <a:ln w="9525">
            <a:noFill/>
            <a:miter lim="800000"/>
            <a:headEnd/>
            <a:tailEnd/>
          </a:ln>
        </p:spPr>
        <p:txBody>
          <a:bodyPr>
            <a:spAutoFit/>
          </a:bodyPr>
          <a:lstStyle/>
          <a:p>
            <a:pPr>
              <a:spcBef>
                <a:spcPct val="50000"/>
              </a:spcBef>
              <a:defRPr/>
            </a:pPr>
            <a:r>
              <a:rPr lang="ru-RU" sz="2000" b="1" dirty="0">
                <a:latin typeface="Calibri" pitchFamily="34" charset="0"/>
              </a:rPr>
              <a:t>Ответ</a:t>
            </a:r>
            <a:r>
              <a:rPr lang="ru-RU" sz="2000" b="1" dirty="0" smtClean="0">
                <a:latin typeface="Calibri" pitchFamily="34" charset="0"/>
              </a:rPr>
              <a:t>:</a:t>
            </a:r>
            <a:r>
              <a:rPr lang="en-US" sz="2000" dirty="0" smtClean="0"/>
              <a:t> </a:t>
            </a:r>
            <a:r>
              <a:rPr lang="en-US" sz="2000" dirty="0" smtClean="0">
                <a:latin typeface="Calibri" pitchFamily="34" charset="0"/>
              </a:rPr>
              <a:t>skin</a:t>
            </a:r>
            <a:endParaRPr lang="ru-RU" sz="2000" b="1" i="1" dirty="0" smtClean="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p:txBody>
      </p:sp>
    </p:spTree>
  </p:cSld>
  <p:clrMapOvr>
    <a:masterClrMapping/>
  </p:clrMapOvr>
  <p:transition advClick="0">
    <p:fade/>
  </p:transition>
  <p:timing>
    <p:tnLst>
      <p:par>
        <p:cTn id="1" dur="indefinite" restart="never" nodeType="tmRoot">
          <p:childTnLst>
            <p:seq concurrent="1" nextAc="seek">
              <p:cTn id="2" restart="whenNotActive" fill="hold" evtFilter="cancelBubble" nodeType="interactiveSeq">
                <p:stCondLst>
                  <p:cond evt="onClick" delay="0">
                    <p:tgtEl>
                      <p:spTgt spid="20489"/>
                    </p:tgtEl>
                  </p:cond>
                </p:stCondLst>
                <p:endSync evt="end" delay="0">
                  <p:rtn val="all"/>
                </p:endSync>
                <p:childTnLst>
                  <p:par>
                    <p:cTn id="3" fill="hold">
                      <p:stCondLst>
                        <p:cond delay="0"/>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0486"/>
                                        </p:tgtEl>
                                        <p:attrNameLst>
                                          <p:attrName>style.visibility</p:attrName>
                                        </p:attrNameLst>
                                      </p:cBhvr>
                                      <p:to>
                                        <p:strVal val="visible"/>
                                      </p:to>
                                    </p:set>
                                    <p:anim calcmode="lin" valueType="num">
                                      <p:cBhvr>
                                        <p:cTn id="7" dur="500" fill="hold"/>
                                        <p:tgtEl>
                                          <p:spTgt spid="20486"/>
                                        </p:tgtEl>
                                        <p:attrNameLst>
                                          <p:attrName>ppt_w</p:attrName>
                                        </p:attrNameLst>
                                      </p:cBhvr>
                                      <p:tavLst>
                                        <p:tav tm="0">
                                          <p:val>
                                            <p:fltVal val="0"/>
                                          </p:val>
                                        </p:tav>
                                        <p:tav tm="100000">
                                          <p:val>
                                            <p:strVal val="#ppt_w"/>
                                          </p:val>
                                        </p:tav>
                                      </p:tavLst>
                                    </p:anim>
                                    <p:anim calcmode="lin" valueType="num">
                                      <p:cBhvr>
                                        <p:cTn id="8" dur="500" fill="hold"/>
                                        <p:tgtEl>
                                          <p:spTgt spid="20486"/>
                                        </p:tgtEl>
                                        <p:attrNameLst>
                                          <p:attrName>ppt_h</p:attrName>
                                        </p:attrNameLst>
                                      </p:cBhvr>
                                      <p:tavLst>
                                        <p:tav tm="0">
                                          <p:val>
                                            <p:fltVal val="0"/>
                                          </p:val>
                                        </p:tav>
                                        <p:tav tm="100000">
                                          <p:val>
                                            <p:strVal val="#ppt_h"/>
                                          </p:val>
                                        </p:tav>
                                      </p:tavLst>
                                    </p:anim>
                                    <p:animEffect transition="in" filter="fade">
                                      <p:cBhvr>
                                        <p:cTn id="9" dur="500"/>
                                        <p:tgtEl>
                                          <p:spTgt spid="20486"/>
                                        </p:tgtEl>
                                      </p:cBhvr>
                                    </p:animEffect>
                                  </p:childTnLst>
                                </p:cTn>
                              </p:par>
                              <p:par>
                                <p:cTn id="10" presetID="3" presetClass="emph" presetSubtype="2" fill="hold" grpId="0" nodeType="withEffect">
                                  <p:stCondLst>
                                    <p:cond delay="0"/>
                                  </p:stCondLst>
                                  <p:childTnLst>
                                    <p:animClr clrSpc="rgb" dir="cw">
                                      <p:cBhvr override="childStyle">
                                        <p:cTn id="11" dur="1000" fill="hold"/>
                                        <p:tgtEl>
                                          <p:spTgt spid="20489"/>
                                        </p:tgtEl>
                                        <p:attrNameLst>
                                          <p:attrName>style.color</p:attrName>
                                        </p:attrNameLst>
                                      </p:cBhvr>
                                      <p:to>
                                        <a:srgbClr val="FF3300"/>
                                      </p:to>
                                    </p:animClr>
                                  </p:childTnLst>
                                </p:cTn>
                              </p:par>
                            </p:childTnLst>
                          </p:cTn>
                        </p:par>
                      </p:childTnLst>
                    </p:cTn>
                  </p:par>
                </p:childTnLst>
              </p:cTn>
              <p:nextCondLst>
                <p:cond evt="onClick" delay="0">
                  <p:tgtEl>
                    <p:spTgt spid="20489"/>
                  </p:tgtEl>
                </p:cond>
              </p:nextCondLst>
            </p:seq>
            <p:seq concurrent="1" nextAc="seek">
              <p:cTn id="12" restart="whenNotActive" fill="hold" evtFilter="cancelBubble" nodeType="interactiveSeq">
                <p:stCondLst>
                  <p:cond evt="onClick" delay="0">
                    <p:tgtEl>
                      <p:spTgt spid="20490"/>
                    </p:tgtEl>
                  </p:cond>
                </p:stCondLst>
                <p:endSync evt="end" delay="0">
                  <p:rtn val="all"/>
                </p:endSync>
                <p:childTnLst>
                  <p:par>
                    <p:cTn id="13" fill="hold">
                      <p:stCondLst>
                        <p:cond delay="0"/>
                      </p:stCondLst>
                      <p:childTnLst>
                        <p:par>
                          <p:cTn id="14" fill="hold">
                            <p:stCondLst>
                              <p:cond delay="0"/>
                            </p:stCondLst>
                            <p:childTnLst>
                              <p:par>
                                <p:cTn id="15" presetID="53" presetClass="entr" presetSubtype="0" fill="hold" grpId="2" nodeType="clickEffect">
                                  <p:stCondLst>
                                    <p:cond delay="0"/>
                                  </p:stCondLst>
                                  <p:childTnLst>
                                    <p:set>
                                      <p:cBhvr>
                                        <p:cTn id="16" dur="1" fill="hold">
                                          <p:stCondLst>
                                            <p:cond delay="0"/>
                                          </p:stCondLst>
                                        </p:cTn>
                                        <p:tgtEl>
                                          <p:spTgt spid="20486"/>
                                        </p:tgtEl>
                                        <p:attrNameLst>
                                          <p:attrName>style.visibility</p:attrName>
                                        </p:attrNameLst>
                                      </p:cBhvr>
                                      <p:to>
                                        <p:strVal val="visible"/>
                                      </p:to>
                                    </p:set>
                                    <p:anim calcmode="lin" valueType="num">
                                      <p:cBhvr>
                                        <p:cTn id="17" dur="500" fill="hold"/>
                                        <p:tgtEl>
                                          <p:spTgt spid="20486"/>
                                        </p:tgtEl>
                                        <p:attrNameLst>
                                          <p:attrName>ppt_w</p:attrName>
                                        </p:attrNameLst>
                                      </p:cBhvr>
                                      <p:tavLst>
                                        <p:tav tm="0">
                                          <p:val>
                                            <p:fltVal val="0"/>
                                          </p:val>
                                        </p:tav>
                                        <p:tav tm="100000">
                                          <p:val>
                                            <p:strVal val="#ppt_w"/>
                                          </p:val>
                                        </p:tav>
                                      </p:tavLst>
                                    </p:anim>
                                    <p:anim calcmode="lin" valueType="num">
                                      <p:cBhvr>
                                        <p:cTn id="18" dur="500" fill="hold"/>
                                        <p:tgtEl>
                                          <p:spTgt spid="20486"/>
                                        </p:tgtEl>
                                        <p:attrNameLst>
                                          <p:attrName>ppt_h</p:attrName>
                                        </p:attrNameLst>
                                      </p:cBhvr>
                                      <p:tavLst>
                                        <p:tav tm="0">
                                          <p:val>
                                            <p:fltVal val="0"/>
                                          </p:val>
                                        </p:tav>
                                        <p:tav tm="100000">
                                          <p:val>
                                            <p:strVal val="#ppt_h"/>
                                          </p:val>
                                        </p:tav>
                                      </p:tavLst>
                                    </p:anim>
                                    <p:animEffect transition="in" filter="fade">
                                      <p:cBhvr>
                                        <p:cTn id="19" dur="500"/>
                                        <p:tgtEl>
                                          <p:spTgt spid="20486"/>
                                        </p:tgtEl>
                                      </p:cBhvr>
                                    </p:animEffect>
                                  </p:childTnLst>
                                </p:cTn>
                              </p:par>
                              <p:par>
                                <p:cTn id="20" presetID="3" presetClass="emph" presetSubtype="2" fill="hold" grpId="0" nodeType="withEffect">
                                  <p:stCondLst>
                                    <p:cond delay="0"/>
                                  </p:stCondLst>
                                  <p:childTnLst>
                                    <p:animClr clrSpc="rgb" dir="cw">
                                      <p:cBhvr override="childStyle">
                                        <p:cTn id="21" dur="500" fill="hold"/>
                                        <p:tgtEl>
                                          <p:spTgt spid="20490"/>
                                        </p:tgtEl>
                                        <p:attrNameLst>
                                          <p:attrName>style.color</p:attrName>
                                        </p:attrNameLst>
                                      </p:cBhvr>
                                      <p:to>
                                        <a:srgbClr val="FF3300"/>
                                      </p:to>
                                    </p:animClr>
                                  </p:childTnLst>
                                </p:cTn>
                              </p:par>
                            </p:childTnLst>
                          </p:cTn>
                        </p:par>
                      </p:childTnLst>
                    </p:cTn>
                  </p:par>
                </p:childTnLst>
              </p:cTn>
              <p:nextCondLst>
                <p:cond evt="onClick" delay="0">
                  <p:tgtEl>
                    <p:spTgt spid="20490"/>
                  </p:tgtEl>
                </p:cond>
              </p:nextCondLst>
            </p:seq>
            <p:seq concurrent="1" nextAc="seek">
              <p:cTn id="22" restart="whenNotActive" fill="hold" evtFilter="cancelBubble" nodeType="interactiveSeq">
                <p:stCondLst>
                  <p:cond evt="onClick" delay="0">
                    <p:tgtEl>
                      <p:spTgt spid="20484"/>
                    </p:tgtEl>
                  </p:cond>
                </p:stCondLst>
                <p:endSync evt="end" delay="0">
                  <p:rtn val="all"/>
                </p:endSync>
                <p:childTnLst>
                  <p:par>
                    <p:cTn id="23" fill="hold">
                      <p:stCondLst>
                        <p:cond delay="0"/>
                      </p:stCondLst>
                      <p:childTnLst>
                        <p:par>
                          <p:cTn id="24" fill="hold">
                            <p:stCondLst>
                              <p:cond delay="0"/>
                            </p:stCondLst>
                            <p:childTnLst>
                              <p:par>
                                <p:cTn id="25" presetID="53" presetClass="entr" presetSubtype="0" fill="hold" grpId="1" nodeType="clickEffect">
                                  <p:stCondLst>
                                    <p:cond delay="0"/>
                                  </p:stCondLst>
                                  <p:childTnLst>
                                    <p:set>
                                      <p:cBhvr>
                                        <p:cTn id="26" dur="1" fill="hold">
                                          <p:stCondLst>
                                            <p:cond delay="0"/>
                                          </p:stCondLst>
                                        </p:cTn>
                                        <p:tgtEl>
                                          <p:spTgt spid="20486"/>
                                        </p:tgtEl>
                                        <p:attrNameLst>
                                          <p:attrName>style.visibility</p:attrName>
                                        </p:attrNameLst>
                                      </p:cBhvr>
                                      <p:to>
                                        <p:strVal val="visible"/>
                                      </p:to>
                                    </p:set>
                                    <p:anim calcmode="lin" valueType="num">
                                      <p:cBhvr>
                                        <p:cTn id="27" dur="500" fill="hold"/>
                                        <p:tgtEl>
                                          <p:spTgt spid="20486"/>
                                        </p:tgtEl>
                                        <p:attrNameLst>
                                          <p:attrName>ppt_w</p:attrName>
                                        </p:attrNameLst>
                                      </p:cBhvr>
                                      <p:tavLst>
                                        <p:tav tm="0">
                                          <p:val>
                                            <p:fltVal val="0"/>
                                          </p:val>
                                        </p:tav>
                                        <p:tav tm="100000">
                                          <p:val>
                                            <p:strVal val="#ppt_w"/>
                                          </p:val>
                                        </p:tav>
                                      </p:tavLst>
                                    </p:anim>
                                    <p:anim calcmode="lin" valueType="num">
                                      <p:cBhvr>
                                        <p:cTn id="28" dur="500" fill="hold"/>
                                        <p:tgtEl>
                                          <p:spTgt spid="20486"/>
                                        </p:tgtEl>
                                        <p:attrNameLst>
                                          <p:attrName>ppt_h</p:attrName>
                                        </p:attrNameLst>
                                      </p:cBhvr>
                                      <p:tavLst>
                                        <p:tav tm="0">
                                          <p:val>
                                            <p:fltVal val="0"/>
                                          </p:val>
                                        </p:tav>
                                        <p:tav tm="100000">
                                          <p:val>
                                            <p:strVal val="#ppt_h"/>
                                          </p:val>
                                        </p:tav>
                                      </p:tavLst>
                                    </p:anim>
                                    <p:animEffect transition="in" filter="fade">
                                      <p:cBhvr>
                                        <p:cTn id="29" dur="500"/>
                                        <p:tgtEl>
                                          <p:spTgt spid="20486"/>
                                        </p:tgtEl>
                                      </p:cBhvr>
                                    </p:animEffect>
                                  </p:childTnLst>
                                </p:cTn>
                              </p:par>
                              <p:par>
                                <p:cTn id="30" presetID="3" presetClass="emph" presetSubtype="2" fill="hold" grpId="0" nodeType="withEffect">
                                  <p:stCondLst>
                                    <p:cond delay="0"/>
                                  </p:stCondLst>
                                  <p:childTnLst>
                                    <p:animClr clrSpc="rgb" dir="cw">
                                      <p:cBhvr override="childStyle">
                                        <p:cTn id="31" dur="1000" fill="hold"/>
                                        <p:tgtEl>
                                          <p:spTgt spid="20484"/>
                                        </p:tgtEl>
                                        <p:attrNameLst>
                                          <p:attrName>style.color</p:attrName>
                                        </p:attrNameLst>
                                      </p:cBhvr>
                                      <p:to>
                                        <a:srgbClr val="FF3300"/>
                                      </p:to>
                                    </p:animClr>
                                  </p:childTnLst>
                                </p:cTn>
                              </p:par>
                            </p:childTnLst>
                          </p:cTn>
                        </p:par>
                      </p:childTnLst>
                    </p:cTn>
                  </p:par>
                </p:childTnLst>
              </p:cTn>
              <p:nextCondLst>
                <p:cond evt="onClick" delay="0">
                  <p:tgtEl>
                    <p:spTgt spid="20484"/>
                  </p:tgtEl>
                </p:cond>
              </p:nextCondLst>
            </p:seq>
            <p:seq concurrent="1" nextAc="seek">
              <p:cTn id="32" restart="whenNotActive" fill="hold" evtFilter="cancelBubble" nodeType="interactiveSeq">
                <p:stCondLst>
                  <p:cond evt="onClick" delay="0">
                    <p:tgtEl>
                      <p:spTgt spid="20485"/>
                    </p:tgtEl>
                  </p:cond>
                </p:stCondLst>
                <p:endSync evt="end" delay="0">
                  <p:rtn val="all"/>
                </p:endSync>
                <p:childTnLst>
                  <p:par>
                    <p:cTn id="33" fill="hold">
                      <p:stCondLst>
                        <p:cond delay="0"/>
                      </p:stCondLst>
                      <p:childTnLst>
                        <p:par>
                          <p:cTn id="34" fill="hold">
                            <p:stCondLst>
                              <p:cond delay="0"/>
                            </p:stCondLst>
                            <p:childTnLst>
                              <p:par>
                                <p:cTn id="35" presetID="53" presetClass="entr" presetSubtype="0" fill="hold" grpId="0" nodeType="clickEffect">
                                  <p:stCondLst>
                                    <p:cond delay="0"/>
                                  </p:stCondLst>
                                  <p:childTnLst>
                                    <p:set>
                                      <p:cBhvr>
                                        <p:cTn id="36" dur="1" fill="hold">
                                          <p:stCondLst>
                                            <p:cond delay="0"/>
                                          </p:stCondLst>
                                        </p:cTn>
                                        <p:tgtEl>
                                          <p:spTgt spid="20487"/>
                                        </p:tgtEl>
                                        <p:attrNameLst>
                                          <p:attrName>style.visibility</p:attrName>
                                        </p:attrNameLst>
                                      </p:cBhvr>
                                      <p:to>
                                        <p:strVal val="visible"/>
                                      </p:to>
                                    </p:set>
                                    <p:anim calcmode="lin" valueType="num">
                                      <p:cBhvr>
                                        <p:cTn id="37" dur="500" fill="hold"/>
                                        <p:tgtEl>
                                          <p:spTgt spid="20487"/>
                                        </p:tgtEl>
                                        <p:attrNameLst>
                                          <p:attrName>ppt_w</p:attrName>
                                        </p:attrNameLst>
                                      </p:cBhvr>
                                      <p:tavLst>
                                        <p:tav tm="0">
                                          <p:val>
                                            <p:fltVal val="0"/>
                                          </p:val>
                                        </p:tav>
                                        <p:tav tm="100000">
                                          <p:val>
                                            <p:strVal val="#ppt_w"/>
                                          </p:val>
                                        </p:tav>
                                      </p:tavLst>
                                    </p:anim>
                                    <p:anim calcmode="lin" valueType="num">
                                      <p:cBhvr>
                                        <p:cTn id="38" dur="500" fill="hold"/>
                                        <p:tgtEl>
                                          <p:spTgt spid="20487"/>
                                        </p:tgtEl>
                                        <p:attrNameLst>
                                          <p:attrName>ppt_h</p:attrName>
                                        </p:attrNameLst>
                                      </p:cBhvr>
                                      <p:tavLst>
                                        <p:tav tm="0">
                                          <p:val>
                                            <p:fltVal val="0"/>
                                          </p:val>
                                        </p:tav>
                                        <p:tav tm="100000">
                                          <p:val>
                                            <p:strVal val="#ppt_h"/>
                                          </p:val>
                                        </p:tav>
                                      </p:tavLst>
                                    </p:anim>
                                    <p:animEffect transition="in" filter="fade">
                                      <p:cBhvr>
                                        <p:cTn id="39" dur="500"/>
                                        <p:tgtEl>
                                          <p:spTgt spid="20487"/>
                                        </p:tgtEl>
                                      </p:cBhvr>
                                    </p:animEffect>
                                  </p:childTnLst>
                                </p:cTn>
                              </p:par>
                              <p:par>
                                <p:cTn id="40" presetID="3" presetClass="emph" presetSubtype="2" fill="hold" grpId="0" nodeType="withEffect">
                                  <p:stCondLst>
                                    <p:cond delay="0"/>
                                  </p:stCondLst>
                                  <p:childTnLst>
                                    <p:animClr clrSpc="rgb" dir="cw">
                                      <p:cBhvr override="childStyle">
                                        <p:cTn id="41" dur="1000" fill="hold"/>
                                        <p:tgtEl>
                                          <p:spTgt spid="20485"/>
                                        </p:tgtEl>
                                        <p:attrNameLst>
                                          <p:attrName>style.color</p:attrName>
                                        </p:attrNameLst>
                                      </p:cBhvr>
                                      <p:to>
                                        <a:srgbClr val="336600"/>
                                      </p:to>
                                    </p:animClr>
                                  </p:childTnLst>
                                </p:cTn>
                              </p:par>
                              <p:par>
                                <p:cTn id="42" presetID="22" presetClass="entr" presetSubtype="8" fill="hold" grpId="0" nodeType="withEffect">
                                  <p:stCondLst>
                                    <p:cond delay="0"/>
                                  </p:stCondLst>
                                  <p:childTnLst>
                                    <p:set>
                                      <p:cBhvr>
                                        <p:cTn id="43" dur="1" fill="hold">
                                          <p:stCondLst>
                                            <p:cond delay="0"/>
                                          </p:stCondLst>
                                        </p:cTn>
                                        <p:tgtEl>
                                          <p:spTgt spid="20491"/>
                                        </p:tgtEl>
                                        <p:attrNameLst>
                                          <p:attrName>style.visibility</p:attrName>
                                        </p:attrNameLst>
                                      </p:cBhvr>
                                      <p:to>
                                        <p:strVal val="visible"/>
                                      </p:to>
                                    </p:set>
                                    <p:animEffect transition="in" filter="wipe(left)">
                                      <p:cBhvr>
                                        <p:cTn id="44" dur="500"/>
                                        <p:tgtEl>
                                          <p:spTgt spid="20491"/>
                                        </p:tgtEl>
                                      </p:cBhvr>
                                    </p:animEffect>
                                  </p:childTnLst>
                                </p:cTn>
                              </p:par>
                            </p:childTnLst>
                          </p:cTn>
                        </p:par>
                      </p:childTnLst>
                    </p:cTn>
                  </p:par>
                </p:childTnLst>
              </p:cTn>
              <p:nextCondLst>
                <p:cond evt="onClick" delay="0">
                  <p:tgtEl>
                    <p:spTgt spid="20485"/>
                  </p:tgtEl>
                </p:cond>
              </p:nextCondLst>
            </p:seq>
            <p:seq concurrent="1" nextAc="seek">
              <p:cTn id="45" restart="whenNotActive" fill="hold" evtFilter="cancelBubble" nodeType="interactiveSeq">
                <p:stCondLst>
                  <p:cond evt="onClick" delay="0">
                    <p:tgtEl>
                      <p:spTgt spid="20491"/>
                    </p:tgtEl>
                  </p:cond>
                </p:stCondLst>
                <p:endSync evt="end" delay="0">
                  <p:rtn val="all"/>
                </p:endSync>
                <p:childTnLst>
                  <p:par>
                    <p:cTn id="46" fill="hold">
                      <p:stCondLst>
                        <p:cond delay="0"/>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20499"/>
                                        </p:tgtEl>
                                        <p:attrNameLst>
                                          <p:attrName>style.visibility</p:attrName>
                                        </p:attrNameLst>
                                      </p:cBhvr>
                                      <p:to>
                                        <p:strVal val="visible"/>
                                      </p:to>
                                    </p:set>
                                    <p:animEffect transition="in" filter="blinds(horizontal)">
                                      <p:cBhvr>
                                        <p:cTn id="50" dur="500"/>
                                        <p:tgtEl>
                                          <p:spTgt spid="20499"/>
                                        </p:tgtEl>
                                      </p:cBhvr>
                                    </p:animEffect>
                                  </p:childTnLst>
                                </p:cTn>
                              </p:par>
                              <p:par>
                                <p:cTn id="51" presetID="22" presetClass="entr" presetSubtype="8" fill="hold" nodeType="with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wipe(left)">
                                      <p:cBhvr>
                                        <p:cTn id="53" dur="500"/>
                                        <p:tgtEl>
                                          <p:spTgt spid="2"/>
                                        </p:tgtEl>
                                      </p:cBhvr>
                                    </p:animEffect>
                                  </p:childTnLst>
                                </p:cTn>
                              </p:par>
                            </p:childTnLst>
                          </p:cTn>
                        </p:par>
                      </p:childTnLst>
                    </p:cTn>
                  </p:par>
                </p:childTnLst>
              </p:cTn>
              <p:nextCondLst>
                <p:cond evt="onClick" delay="0">
                  <p:tgtEl>
                    <p:spTgt spid="20491"/>
                  </p:tgtEl>
                </p:cond>
              </p:nextCondLst>
            </p:seq>
          </p:childTnLst>
        </p:cTn>
      </p:par>
    </p:tnLst>
    <p:bldLst>
      <p:bldP spid="20484" grpId="0"/>
      <p:bldP spid="20485" grpId="0"/>
      <p:bldP spid="20486" grpId="0" animBg="1"/>
      <p:bldP spid="20486" grpId="1" animBg="1"/>
      <p:bldP spid="20486" grpId="2" animBg="1"/>
      <p:bldP spid="20487" grpId="0" animBg="1"/>
      <p:bldP spid="20489" grpId="0"/>
      <p:bldP spid="20490" grpId="0"/>
      <p:bldP spid="20491" grpId="0" animBg="1"/>
      <p:bldP spid="2049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1071546"/>
          </a:xfrm>
          <a:solidFill>
            <a:schemeClr val="accent6">
              <a:lumMod val="40000"/>
              <a:lumOff val="60000"/>
            </a:schemeClr>
          </a:solidFill>
        </p:spPr>
        <p:txBody>
          <a:bodyPr/>
          <a:lstStyle/>
          <a:p>
            <a:r>
              <a:rPr lang="en-US" dirty="0"/>
              <a:t>Choose the correct option to complete the </a:t>
            </a:r>
            <a:r>
              <a:rPr lang="en-US" dirty="0" smtClean="0"/>
              <a:t>sentence: </a:t>
            </a:r>
            <a:br>
              <a:rPr lang="en-US" dirty="0" smtClean="0"/>
            </a:br>
            <a:r>
              <a:rPr lang="en-US" i="1" dirty="0" smtClean="0"/>
              <a:t>The </a:t>
            </a:r>
            <a:r>
              <a:rPr lang="en-US" i="1" dirty="0"/>
              <a:t>heart rate </a:t>
            </a:r>
            <a:r>
              <a:rPr lang="en-US" i="1" dirty="0" smtClean="0"/>
              <a:t>… </a:t>
            </a:r>
            <a:r>
              <a:rPr lang="en-US" i="1" dirty="0"/>
              <a:t>regularly. </a:t>
            </a:r>
            <a:r>
              <a:rPr lang="en-US" i="1" dirty="0" smtClean="0"/>
              <a:t> </a:t>
            </a:r>
            <a:endParaRPr i="1"/>
          </a:p>
        </p:txBody>
      </p:sp>
      <p:sp>
        <p:nvSpPr>
          <p:cNvPr id="20484" name="Rectangle 4"/>
          <p:cNvSpPr>
            <a:spLocks noChangeArrowheads="1"/>
          </p:cNvSpPr>
          <p:nvPr/>
        </p:nvSpPr>
        <p:spPr bwMode="auto">
          <a:xfrm>
            <a:off x="468313" y="2420938"/>
            <a:ext cx="4465637" cy="503237"/>
          </a:xfrm>
          <a:prstGeom prst="rect">
            <a:avLst/>
          </a:prstGeom>
          <a:noFill/>
          <a:ln w="9525">
            <a:noFill/>
            <a:miter lim="800000"/>
            <a:headEnd/>
            <a:tailEnd/>
          </a:ln>
        </p:spPr>
        <p:txBody>
          <a:bodyPr/>
          <a:lstStyle/>
          <a:p>
            <a:pPr>
              <a:tabLst>
                <a:tab pos="0" algn="l"/>
              </a:tabLst>
            </a:pPr>
            <a:r>
              <a:rPr lang="en-US" sz="2000" dirty="0" smtClean="0">
                <a:latin typeface="Calibri" pitchFamily="34" charset="0"/>
              </a:rPr>
              <a:t>are monitored</a:t>
            </a:r>
            <a:endParaRPr lang="ru-RU" sz="2000" b="1" i="1" dirty="0">
              <a:latin typeface="Calibri" pitchFamily="34" charset="0"/>
            </a:endParaRPr>
          </a:p>
        </p:txBody>
      </p:sp>
      <p:sp>
        <p:nvSpPr>
          <p:cNvPr id="20485" name="Rectangle 5"/>
          <p:cNvSpPr>
            <a:spLocks noChangeArrowheads="1"/>
          </p:cNvSpPr>
          <p:nvPr/>
        </p:nvSpPr>
        <p:spPr bwMode="auto">
          <a:xfrm>
            <a:off x="500034" y="3286124"/>
            <a:ext cx="4464050" cy="458787"/>
          </a:xfrm>
          <a:prstGeom prst="rect">
            <a:avLst/>
          </a:prstGeom>
          <a:noFill/>
          <a:ln w="9525">
            <a:noFill/>
            <a:miter lim="800000"/>
            <a:headEnd/>
            <a:tailEnd/>
          </a:ln>
        </p:spPr>
        <p:txBody>
          <a:bodyPr/>
          <a:lstStyle/>
          <a:p>
            <a:r>
              <a:rPr lang="en-US" sz="2000" dirty="0" smtClean="0">
                <a:latin typeface="Calibri" pitchFamily="34" charset="0"/>
              </a:rPr>
              <a:t>is monitored</a:t>
            </a:r>
            <a:endParaRPr lang="ru-RU" sz="2000" b="1" i="1" dirty="0">
              <a:latin typeface="Calibri" pitchFamily="34" charset="0"/>
            </a:endParaRPr>
          </a:p>
        </p:txBody>
      </p:sp>
      <p:sp>
        <p:nvSpPr>
          <p:cNvPr id="20486" name="Text Box 6"/>
          <p:cNvSpPr txBox="1">
            <a:spLocks noChangeArrowheads="1"/>
          </p:cNvSpPr>
          <p:nvPr/>
        </p:nvSpPr>
        <p:spPr bwMode="auto">
          <a:xfrm>
            <a:off x="1476375" y="5300663"/>
            <a:ext cx="1871663" cy="366712"/>
          </a:xfrm>
          <a:prstGeom prst="rect">
            <a:avLst/>
          </a:prstGeom>
          <a:solidFill>
            <a:srgbClr val="800000"/>
          </a:solidFill>
          <a:ln w="9525">
            <a:noFill/>
            <a:miter lim="800000"/>
            <a:headEnd/>
            <a:tailEnd/>
          </a:ln>
        </p:spPr>
        <p:txBody>
          <a:bodyPr>
            <a:spAutoFit/>
          </a:bodyPr>
          <a:lstStyle/>
          <a:p>
            <a:pPr algn="ctr"/>
            <a:r>
              <a:rPr lang="ru-RU" b="1" i="1" dirty="0">
                <a:solidFill>
                  <a:schemeClr val="bg1"/>
                </a:solidFill>
              </a:rPr>
              <a:t>Неправильно</a:t>
            </a:r>
          </a:p>
        </p:txBody>
      </p:sp>
      <p:sp>
        <p:nvSpPr>
          <p:cNvPr id="20487" name="Text Box 7"/>
          <p:cNvSpPr txBox="1">
            <a:spLocks noChangeArrowheads="1"/>
          </p:cNvSpPr>
          <p:nvPr/>
        </p:nvSpPr>
        <p:spPr bwMode="auto">
          <a:xfrm>
            <a:off x="1476375" y="5300663"/>
            <a:ext cx="1908175" cy="366712"/>
          </a:xfrm>
          <a:prstGeom prst="rect">
            <a:avLst/>
          </a:prstGeom>
          <a:solidFill>
            <a:srgbClr val="336600"/>
          </a:solidFill>
          <a:ln w="9525">
            <a:noFill/>
            <a:miter lim="800000"/>
            <a:headEnd/>
            <a:tailEnd/>
          </a:ln>
        </p:spPr>
        <p:txBody>
          <a:bodyPr>
            <a:spAutoFit/>
          </a:bodyPr>
          <a:lstStyle/>
          <a:p>
            <a:pPr algn="ctr"/>
            <a:r>
              <a:rPr lang="ru-RU" b="1" i="1" dirty="0">
                <a:solidFill>
                  <a:schemeClr val="bg1"/>
                </a:solidFill>
              </a:rPr>
              <a:t>Правильно</a:t>
            </a:r>
          </a:p>
        </p:txBody>
      </p:sp>
      <p:sp>
        <p:nvSpPr>
          <p:cNvPr id="12296" name="Text Box 8"/>
          <p:cNvSpPr txBox="1">
            <a:spLocks noChangeArrowheads="1"/>
          </p:cNvSpPr>
          <p:nvPr/>
        </p:nvSpPr>
        <p:spPr bwMode="auto">
          <a:xfrm>
            <a:off x="179388" y="1176338"/>
            <a:ext cx="1679575" cy="314325"/>
          </a:xfrm>
          <a:prstGeom prst="rect">
            <a:avLst/>
          </a:prstGeom>
          <a:solidFill>
            <a:srgbClr val="1F0464"/>
          </a:solidFill>
          <a:ln w="9525">
            <a:solidFill>
              <a:srgbClr val="336600"/>
            </a:solidFill>
            <a:miter lim="800000"/>
            <a:headEnd/>
            <a:tailEnd/>
          </a:ln>
        </p:spPr>
        <p:txBody>
          <a:bodyPr wrap="none">
            <a:spAutoFit/>
          </a:bodyPr>
          <a:lstStyle/>
          <a:p>
            <a:r>
              <a:rPr lang="ru-RU" sz="1400" b="1" i="1" dirty="0">
                <a:solidFill>
                  <a:schemeClr val="bg1"/>
                </a:solidFill>
              </a:rPr>
              <a:t>Укажите ответ</a:t>
            </a:r>
          </a:p>
        </p:txBody>
      </p:sp>
      <p:sp>
        <p:nvSpPr>
          <p:cNvPr id="20489" name="Rectangle 9"/>
          <p:cNvSpPr>
            <a:spLocks noChangeArrowheads="1"/>
          </p:cNvSpPr>
          <p:nvPr/>
        </p:nvSpPr>
        <p:spPr bwMode="auto">
          <a:xfrm>
            <a:off x="500034" y="1643050"/>
            <a:ext cx="4465637" cy="503238"/>
          </a:xfrm>
          <a:prstGeom prst="rect">
            <a:avLst/>
          </a:prstGeom>
          <a:noFill/>
          <a:ln w="9525">
            <a:noFill/>
            <a:miter lim="800000"/>
            <a:headEnd/>
            <a:tailEnd/>
          </a:ln>
        </p:spPr>
        <p:txBody>
          <a:bodyPr/>
          <a:lstStyle/>
          <a:p>
            <a:pPr>
              <a:tabLst>
                <a:tab pos="0" algn="l"/>
              </a:tabLst>
            </a:pPr>
            <a:r>
              <a:rPr lang="en-US" sz="2000" dirty="0" smtClean="0">
                <a:latin typeface="Calibri" pitchFamily="34" charset="0"/>
              </a:rPr>
              <a:t>are monitore</a:t>
            </a:r>
            <a:r>
              <a:rPr lang="en-US" sz="2000" dirty="0" smtClean="0"/>
              <a:t>d</a:t>
            </a:r>
            <a:endParaRPr lang="ru-RU" sz="2000" b="1" i="1" dirty="0">
              <a:latin typeface="Calibri" pitchFamily="34" charset="0"/>
            </a:endParaRPr>
          </a:p>
        </p:txBody>
      </p:sp>
      <p:sp>
        <p:nvSpPr>
          <p:cNvPr id="20490" name="Rectangle 10"/>
          <p:cNvSpPr>
            <a:spLocks noChangeArrowheads="1"/>
          </p:cNvSpPr>
          <p:nvPr/>
        </p:nvSpPr>
        <p:spPr bwMode="auto">
          <a:xfrm>
            <a:off x="500034" y="4071942"/>
            <a:ext cx="4465637" cy="503237"/>
          </a:xfrm>
          <a:prstGeom prst="rect">
            <a:avLst/>
          </a:prstGeom>
          <a:noFill/>
          <a:ln w="9525">
            <a:noFill/>
            <a:miter lim="800000"/>
            <a:headEnd/>
            <a:tailEnd/>
          </a:ln>
        </p:spPr>
        <p:txBody>
          <a:bodyPr/>
          <a:lstStyle/>
          <a:p>
            <a:pPr>
              <a:tabLst>
                <a:tab pos="0" algn="l"/>
              </a:tabLst>
            </a:pPr>
            <a:endParaRPr lang="ru-RU" sz="2000" b="1" i="1" dirty="0">
              <a:latin typeface="Calibri" pitchFamily="34" charset="0"/>
            </a:endParaRPr>
          </a:p>
        </p:txBody>
      </p:sp>
      <p:sp>
        <p:nvSpPr>
          <p:cNvPr id="20491" name="Text Box 11"/>
          <p:cNvSpPr txBox="1">
            <a:spLocks noChangeArrowheads="1"/>
          </p:cNvSpPr>
          <p:nvPr/>
        </p:nvSpPr>
        <p:spPr bwMode="auto">
          <a:xfrm>
            <a:off x="928688" y="6357938"/>
            <a:ext cx="3000375" cy="311150"/>
          </a:xfrm>
          <a:prstGeom prst="rec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a:lstStyle/>
          <a:p>
            <a:pPr algn="ctr"/>
            <a:r>
              <a:rPr lang="ru-RU" sz="1400" dirty="0"/>
              <a:t>Раскрыть правильный ответ </a:t>
            </a:r>
          </a:p>
        </p:txBody>
      </p:sp>
      <p:grpSp>
        <p:nvGrpSpPr>
          <p:cNvPr id="2" name="Group 12"/>
          <p:cNvGrpSpPr>
            <a:grpSpLocks/>
          </p:cNvGrpSpPr>
          <p:nvPr/>
        </p:nvGrpSpPr>
        <p:grpSpPr bwMode="auto">
          <a:xfrm>
            <a:off x="5364163" y="6381750"/>
            <a:ext cx="2098675" cy="287338"/>
            <a:chOff x="2381" y="4125"/>
            <a:chExt cx="1322" cy="181"/>
          </a:xfrm>
        </p:grpSpPr>
        <p:sp>
          <p:nvSpPr>
            <p:cNvPr id="20493" name="Text Box 13"/>
            <p:cNvSpPr txBox="1">
              <a:spLocks noChangeArrowheads="1"/>
            </p:cNvSpPr>
            <p:nvPr/>
          </p:nvSpPr>
          <p:spPr bwMode="auto">
            <a:xfrm>
              <a:off x="2562" y="4125"/>
              <a:ext cx="1141" cy="179"/>
            </a:xfrm>
            <a:prstGeom prst="rect">
              <a:avLst/>
            </a:prstGeom>
            <a:noFill/>
            <a:ln w="9525">
              <a:noFill/>
              <a:miter lim="800000"/>
              <a:headEnd/>
              <a:tailEnd/>
            </a:ln>
            <a:effectLst/>
          </p:spPr>
          <p:txBody>
            <a:bodyPr>
              <a:spAutoFit/>
            </a:bodyPr>
            <a:lstStyle/>
            <a:p>
              <a:pPr>
                <a:lnSpc>
                  <a:spcPct val="90000"/>
                </a:lnSpc>
                <a:spcBef>
                  <a:spcPct val="20000"/>
                </a:spcBef>
                <a:tabLst>
                  <a:tab pos="1082675" algn="l"/>
                </a:tabLst>
                <a:defRPr/>
              </a:pPr>
              <a:r>
                <a:rPr lang="ru-RU" sz="1400" dirty="0">
                  <a:solidFill>
                    <a:srgbClr val="C9C9ED"/>
                  </a:solidFill>
                  <a:effectLst>
                    <a:outerShdw blurRad="38100" dist="38100" dir="2700000" algn="tl">
                      <a:srgbClr val="C0C0C0"/>
                    </a:outerShdw>
                  </a:effectLst>
                </a:rPr>
                <a:t>Следующий вопрос</a:t>
              </a:r>
            </a:p>
          </p:txBody>
        </p:sp>
        <p:sp>
          <p:nvSpPr>
            <p:cNvPr id="12307" name="AutoShape 14">
              <a:hlinkClick r:id="" action="ppaction://hlinkshowjump?jump=nextslide" highlightClick="1"/>
            </p:cNvPr>
            <p:cNvSpPr>
              <a:spLocks noChangeArrowheads="1"/>
            </p:cNvSpPr>
            <p:nvPr/>
          </p:nvSpPr>
          <p:spPr bwMode="auto">
            <a:xfrm>
              <a:off x="2381" y="4125"/>
              <a:ext cx="181" cy="181"/>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wrap="none" anchor="ctr"/>
            <a:lstStyle/>
            <a:p>
              <a:endParaRPr lang="ru-RU" dirty="0"/>
            </a:p>
          </p:txBody>
        </p:sp>
      </p:grpSp>
      <p:grpSp>
        <p:nvGrpSpPr>
          <p:cNvPr id="3" name="Group 15"/>
          <p:cNvGrpSpPr>
            <a:grpSpLocks/>
          </p:cNvGrpSpPr>
          <p:nvPr/>
        </p:nvGrpSpPr>
        <p:grpSpPr bwMode="auto">
          <a:xfrm>
            <a:off x="7991475" y="6381750"/>
            <a:ext cx="1152525" cy="304800"/>
            <a:chOff x="4422" y="4020"/>
            <a:chExt cx="726" cy="192"/>
          </a:xfrm>
        </p:grpSpPr>
        <p:sp>
          <p:nvSpPr>
            <p:cNvPr id="12304" name="AutoShape 16">
              <a:hlinkClick r:id="" action="ppaction://hlinkshowjump?jump=lastslide" highlightClick="1"/>
            </p:cNvPr>
            <p:cNvSpPr>
              <a:spLocks noChangeArrowheads="1"/>
            </p:cNvSpPr>
            <p:nvPr/>
          </p:nvSpPr>
          <p:spPr bwMode="auto">
            <a:xfrm>
              <a:off x="4422" y="4020"/>
              <a:ext cx="181" cy="181"/>
            </a:xfrm>
            <a:prstGeom prst="actionButtonEnd">
              <a:avLst/>
            </a:prstGeom>
            <a:gradFill rotWithShape="1">
              <a:gsLst>
                <a:gs pos="0">
                  <a:srgbClr val="96AB94"/>
                </a:gs>
                <a:gs pos="17000">
                  <a:srgbClr val="D4DEFF"/>
                </a:gs>
                <a:gs pos="47000">
                  <a:srgbClr val="D4DEFF"/>
                </a:gs>
                <a:gs pos="100000">
                  <a:srgbClr val="8488C4"/>
                </a:gs>
              </a:gsLst>
              <a:lin ang="0" scaled="1"/>
            </a:gradFill>
            <a:ln w="9525">
              <a:noFill/>
              <a:miter lim="800000"/>
              <a:headEnd/>
              <a:tailEnd/>
            </a:ln>
          </p:spPr>
          <p:txBody>
            <a:bodyPr wrap="none" anchor="ctr"/>
            <a:lstStyle/>
            <a:p>
              <a:endParaRPr lang="ru-RU" dirty="0"/>
            </a:p>
          </p:txBody>
        </p:sp>
        <p:sp>
          <p:nvSpPr>
            <p:cNvPr id="20497" name="Text Box 17">
              <a:hlinkClick r:id="" action="ppaction://hlinkshowjump?jump=lastslide"/>
            </p:cNvPr>
            <p:cNvSpPr txBox="1">
              <a:spLocks noChangeArrowheads="1"/>
            </p:cNvSpPr>
            <p:nvPr/>
          </p:nvSpPr>
          <p:spPr bwMode="auto">
            <a:xfrm>
              <a:off x="4604" y="4020"/>
              <a:ext cx="544" cy="192"/>
            </a:xfrm>
            <a:prstGeom prst="rect">
              <a:avLst/>
            </a:prstGeom>
            <a:noFill/>
            <a:ln w="9525">
              <a:noFill/>
              <a:miter lim="800000"/>
              <a:headEnd/>
              <a:tailEnd/>
            </a:ln>
            <a:effectLst/>
          </p:spPr>
          <p:txBody>
            <a:bodyPr>
              <a:spAutoFit/>
            </a:bodyPr>
            <a:lstStyle/>
            <a:p>
              <a:pPr>
                <a:spcBef>
                  <a:spcPct val="50000"/>
                </a:spcBef>
                <a:defRPr/>
              </a:pPr>
              <a:r>
                <a:rPr lang="ru-RU" sz="1400" dirty="0">
                  <a:solidFill>
                    <a:srgbClr val="B0B3D0"/>
                  </a:solidFill>
                  <a:effectLst>
                    <a:outerShdw blurRad="38100" dist="38100" dir="2700000" algn="tl">
                      <a:srgbClr val="C0C0C0"/>
                    </a:outerShdw>
                  </a:effectLst>
                </a:rPr>
                <a:t>Выход</a:t>
              </a:r>
            </a:p>
          </p:txBody>
        </p:sp>
      </p:grpSp>
      <p:sp>
        <p:nvSpPr>
          <p:cNvPr id="12302" name="Line 18"/>
          <p:cNvSpPr>
            <a:spLocks noChangeShapeType="1"/>
          </p:cNvSpPr>
          <p:nvPr/>
        </p:nvSpPr>
        <p:spPr bwMode="auto">
          <a:xfrm>
            <a:off x="0" y="6215082"/>
            <a:ext cx="9144000" cy="0"/>
          </a:xfrm>
          <a:prstGeom prst="line">
            <a:avLst/>
          </a:prstGeom>
          <a:noFill/>
          <a:ln w="41275">
            <a:pattFill prst="wdUpDiag">
              <a:fgClr>
                <a:srgbClr val="5A5A88"/>
              </a:fgClr>
              <a:bgClr>
                <a:schemeClr val="hlink"/>
              </a:bgClr>
            </a:pattFill>
            <a:round/>
            <a:headEnd/>
            <a:tailEnd/>
          </a:ln>
        </p:spPr>
        <p:txBody>
          <a:bodyPr/>
          <a:lstStyle/>
          <a:p>
            <a:endParaRPr lang="ru-RU" dirty="0"/>
          </a:p>
        </p:txBody>
      </p:sp>
      <p:sp>
        <p:nvSpPr>
          <p:cNvPr id="20499" name="Text Box 19"/>
          <p:cNvSpPr txBox="1">
            <a:spLocks noChangeArrowheads="1"/>
          </p:cNvSpPr>
          <p:nvPr/>
        </p:nvSpPr>
        <p:spPr bwMode="auto">
          <a:xfrm>
            <a:off x="5786446" y="1285860"/>
            <a:ext cx="3095625" cy="4139595"/>
          </a:xfrm>
          <a:prstGeom prst="rect">
            <a:avLst/>
          </a:prstGeom>
          <a:solidFill>
            <a:schemeClr val="accent2">
              <a:lumMod val="20000"/>
              <a:lumOff val="80000"/>
            </a:schemeClr>
          </a:solidFill>
          <a:ln w="9525">
            <a:noFill/>
            <a:miter lim="800000"/>
            <a:headEnd/>
            <a:tailEnd/>
          </a:ln>
        </p:spPr>
        <p:txBody>
          <a:bodyPr>
            <a:spAutoFit/>
          </a:bodyPr>
          <a:lstStyle/>
          <a:p>
            <a:pPr>
              <a:spcBef>
                <a:spcPct val="50000"/>
              </a:spcBef>
              <a:defRPr/>
            </a:pPr>
            <a:r>
              <a:rPr lang="ru-RU" sz="2000" b="1" dirty="0">
                <a:latin typeface="Calibri" pitchFamily="34" charset="0"/>
              </a:rPr>
              <a:t>Ответ</a:t>
            </a:r>
            <a:r>
              <a:rPr lang="ru-RU" sz="2000" b="1" dirty="0" smtClean="0">
                <a:latin typeface="Calibri" pitchFamily="34" charset="0"/>
              </a:rPr>
              <a:t>:</a:t>
            </a:r>
            <a:r>
              <a:rPr lang="en-US" sz="2000" b="1" dirty="0" smtClean="0">
                <a:latin typeface="Calibri" pitchFamily="34" charset="0"/>
              </a:rPr>
              <a:t> </a:t>
            </a:r>
            <a:r>
              <a:rPr lang="en-US" sz="2000" dirty="0" smtClean="0">
                <a:latin typeface="Calibri" pitchFamily="34" charset="0"/>
              </a:rPr>
              <a:t>is monitored </a:t>
            </a:r>
            <a:endParaRPr lang="ru-RU" sz="2000" b="1" i="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p:txBody>
      </p:sp>
    </p:spTree>
  </p:cSld>
  <p:clrMapOvr>
    <a:masterClrMapping/>
  </p:clrMapOvr>
  <p:transition advClick="0">
    <p:fade/>
  </p:transition>
  <p:timing>
    <p:tnLst>
      <p:par>
        <p:cTn id="1" dur="indefinite" restart="never" nodeType="tmRoot">
          <p:childTnLst>
            <p:seq concurrent="1" nextAc="seek">
              <p:cTn id="2" restart="whenNotActive" fill="hold" evtFilter="cancelBubble" nodeType="interactiveSeq">
                <p:stCondLst>
                  <p:cond evt="onClick" delay="0">
                    <p:tgtEl>
                      <p:spTgt spid="20489"/>
                    </p:tgtEl>
                  </p:cond>
                </p:stCondLst>
                <p:endSync evt="end" delay="0">
                  <p:rtn val="all"/>
                </p:endSync>
                <p:childTnLst>
                  <p:par>
                    <p:cTn id="3" fill="hold">
                      <p:stCondLst>
                        <p:cond delay="0"/>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0486"/>
                                        </p:tgtEl>
                                        <p:attrNameLst>
                                          <p:attrName>style.visibility</p:attrName>
                                        </p:attrNameLst>
                                      </p:cBhvr>
                                      <p:to>
                                        <p:strVal val="visible"/>
                                      </p:to>
                                    </p:set>
                                    <p:anim calcmode="lin" valueType="num">
                                      <p:cBhvr>
                                        <p:cTn id="7" dur="500" fill="hold"/>
                                        <p:tgtEl>
                                          <p:spTgt spid="20486"/>
                                        </p:tgtEl>
                                        <p:attrNameLst>
                                          <p:attrName>ppt_w</p:attrName>
                                        </p:attrNameLst>
                                      </p:cBhvr>
                                      <p:tavLst>
                                        <p:tav tm="0">
                                          <p:val>
                                            <p:fltVal val="0"/>
                                          </p:val>
                                        </p:tav>
                                        <p:tav tm="100000">
                                          <p:val>
                                            <p:strVal val="#ppt_w"/>
                                          </p:val>
                                        </p:tav>
                                      </p:tavLst>
                                    </p:anim>
                                    <p:anim calcmode="lin" valueType="num">
                                      <p:cBhvr>
                                        <p:cTn id="8" dur="500" fill="hold"/>
                                        <p:tgtEl>
                                          <p:spTgt spid="20486"/>
                                        </p:tgtEl>
                                        <p:attrNameLst>
                                          <p:attrName>ppt_h</p:attrName>
                                        </p:attrNameLst>
                                      </p:cBhvr>
                                      <p:tavLst>
                                        <p:tav tm="0">
                                          <p:val>
                                            <p:fltVal val="0"/>
                                          </p:val>
                                        </p:tav>
                                        <p:tav tm="100000">
                                          <p:val>
                                            <p:strVal val="#ppt_h"/>
                                          </p:val>
                                        </p:tav>
                                      </p:tavLst>
                                    </p:anim>
                                    <p:animEffect transition="in" filter="fade">
                                      <p:cBhvr>
                                        <p:cTn id="9" dur="500"/>
                                        <p:tgtEl>
                                          <p:spTgt spid="20486"/>
                                        </p:tgtEl>
                                      </p:cBhvr>
                                    </p:animEffect>
                                  </p:childTnLst>
                                </p:cTn>
                              </p:par>
                              <p:par>
                                <p:cTn id="10" presetID="3" presetClass="emph" presetSubtype="2" fill="hold" grpId="0" nodeType="withEffect">
                                  <p:stCondLst>
                                    <p:cond delay="0"/>
                                  </p:stCondLst>
                                  <p:childTnLst>
                                    <p:animClr clrSpc="rgb" dir="cw">
                                      <p:cBhvr override="childStyle">
                                        <p:cTn id="11" dur="1000" fill="hold"/>
                                        <p:tgtEl>
                                          <p:spTgt spid="20489"/>
                                        </p:tgtEl>
                                        <p:attrNameLst>
                                          <p:attrName>style.color</p:attrName>
                                        </p:attrNameLst>
                                      </p:cBhvr>
                                      <p:to>
                                        <a:srgbClr val="FF3300"/>
                                      </p:to>
                                    </p:animClr>
                                  </p:childTnLst>
                                </p:cTn>
                              </p:par>
                            </p:childTnLst>
                          </p:cTn>
                        </p:par>
                      </p:childTnLst>
                    </p:cTn>
                  </p:par>
                </p:childTnLst>
              </p:cTn>
              <p:nextCondLst>
                <p:cond evt="onClick" delay="0">
                  <p:tgtEl>
                    <p:spTgt spid="20489"/>
                  </p:tgtEl>
                </p:cond>
              </p:nextCondLst>
            </p:seq>
            <p:seq concurrent="1" nextAc="seek">
              <p:cTn id="12" restart="whenNotActive" fill="hold" evtFilter="cancelBubble" nodeType="interactiveSeq">
                <p:stCondLst>
                  <p:cond evt="onClick" delay="0">
                    <p:tgtEl>
                      <p:spTgt spid="20490"/>
                    </p:tgtEl>
                  </p:cond>
                </p:stCondLst>
                <p:endSync evt="end" delay="0">
                  <p:rtn val="all"/>
                </p:endSync>
                <p:childTnLst>
                  <p:par>
                    <p:cTn id="13" fill="hold">
                      <p:stCondLst>
                        <p:cond delay="0"/>
                      </p:stCondLst>
                      <p:childTnLst>
                        <p:par>
                          <p:cTn id="14" fill="hold">
                            <p:stCondLst>
                              <p:cond delay="0"/>
                            </p:stCondLst>
                            <p:childTnLst>
                              <p:par>
                                <p:cTn id="15" presetID="53" presetClass="entr" presetSubtype="0" fill="hold" grpId="2" nodeType="clickEffect">
                                  <p:stCondLst>
                                    <p:cond delay="0"/>
                                  </p:stCondLst>
                                  <p:childTnLst>
                                    <p:set>
                                      <p:cBhvr>
                                        <p:cTn id="16" dur="1" fill="hold">
                                          <p:stCondLst>
                                            <p:cond delay="0"/>
                                          </p:stCondLst>
                                        </p:cTn>
                                        <p:tgtEl>
                                          <p:spTgt spid="20486"/>
                                        </p:tgtEl>
                                        <p:attrNameLst>
                                          <p:attrName>style.visibility</p:attrName>
                                        </p:attrNameLst>
                                      </p:cBhvr>
                                      <p:to>
                                        <p:strVal val="visible"/>
                                      </p:to>
                                    </p:set>
                                    <p:anim calcmode="lin" valueType="num">
                                      <p:cBhvr>
                                        <p:cTn id="17" dur="500" fill="hold"/>
                                        <p:tgtEl>
                                          <p:spTgt spid="20486"/>
                                        </p:tgtEl>
                                        <p:attrNameLst>
                                          <p:attrName>ppt_w</p:attrName>
                                        </p:attrNameLst>
                                      </p:cBhvr>
                                      <p:tavLst>
                                        <p:tav tm="0">
                                          <p:val>
                                            <p:fltVal val="0"/>
                                          </p:val>
                                        </p:tav>
                                        <p:tav tm="100000">
                                          <p:val>
                                            <p:strVal val="#ppt_w"/>
                                          </p:val>
                                        </p:tav>
                                      </p:tavLst>
                                    </p:anim>
                                    <p:anim calcmode="lin" valueType="num">
                                      <p:cBhvr>
                                        <p:cTn id="18" dur="500" fill="hold"/>
                                        <p:tgtEl>
                                          <p:spTgt spid="20486"/>
                                        </p:tgtEl>
                                        <p:attrNameLst>
                                          <p:attrName>ppt_h</p:attrName>
                                        </p:attrNameLst>
                                      </p:cBhvr>
                                      <p:tavLst>
                                        <p:tav tm="0">
                                          <p:val>
                                            <p:fltVal val="0"/>
                                          </p:val>
                                        </p:tav>
                                        <p:tav tm="100000">
                                          <p:val>
                                            <p:strVal val="#ppt_h"/>
                                          </p:val>
                                        </p:tav>
                                      </p:tavLst>
                                    </p:anim>
                                    <p:animEffect transition="in" filter="fade">
                                      <p:cBhvr>
                                        <p:cTn id="19" dur="500"/>
                                        <p:tgtEl>
                                          <p:spTgt spid="20486"/>
                                        </p:tgtEl>
                                      </p:cBhvr>
                                    </p:animEffect>
                                  </p:childTnLst>
                                </p:cTn>
                              </p:par>
                              <p:par>
                                <p:cTn id="20" presetID="3" presetClass="emph" presetSubtype="2" fill="hold" grpId="0" nodeType="withEffect" nodePh="1">
                                  <p:stCondLst>
                                    <p:cond delay="0"/>
                                  </p:stCondLst>
                                  <p:endCondLst>
                                    <p:cond evt="begin" delay="0">
                                      <p:tn val="20"/>
                                    </p:cond>
                                  </p:endCondLst>
                                  <p:childTnLst>
                                    <p:animClr clrSpc="rgb" dir="cw">
                                      <p:cBhvr override="childStyle">
                                        <p:cTn id="21" dur="500" fill="hold"/>
                                        <p:tgtEl>
                                          <p:spTgt spid="20490"/>
                                        </p:tgtEl>
                                        <p:attrNameLst>
                                          <p:attrName>style.color</p:attrName>
                                        </p:attrNameLst>
                                      </p:cBhvr>
                                      <p:to>
                                        <a:srgbClr val="FF3300"/>
                                      </p:to>
                                    </p:animClr>
                                  </p:childTnLst>
                                </p:cTn>
                              </p:par>
                            </p:childTnLst>
                          </p:cTn>
                        </p:par>
                      </p:childTnLst>
                    </p:cTn>
                  </p:par>
                </p:childTnLst>
              </p:cTn>
              <p:nextCondLst>
                <p:cond evt="onClick" delay="0">
                  <p:tgtEl>
                    <p:spTgt spid="20490"/>
                  </p:tgtEl>
                </p:cond>
              </p:nextCondLst>
            </p:seq>
            <p:seq concurrent="1" nextAc="seek">
              <p:cTn id="22" restart="whenNotActive" fill="hold" evtFilter="cancelBubble" nodeType="interactiveSeq">
                <p:stCondLst>
                  <p:cond evt="onClick" delay="0">
                    <p:tgtEl>
                      <p:spTgt spid="20484"/>
                    </p:tgtEl>
                  </p:cond>
                </p:stCondLst>
                <p:endSync evt="end" delay="0">
                  <p:rtn val="all"/>
                </p:endSync>
                <p:childTnLst>
                  <p:par>
                    <p:cTn id="23" fill="hold">
                      <p:stCondLst>
                        <p:cond delay="0"/>
                      </p:stCondLst>
                      <p:childTnLst>
                        <p:par>
                          <p:cTn id="24" fill="hold">
                            <p:stCondLst>
                              <p:cond delay="0"/>
                            </p:stCondLst>
                            <p:childTnLst>
                              <p:par>
                                <p:cTn id="25" presetID="53" presetClass="entr" presetSubtype="0" fill="hold" grpId="1" nodeType="clickEffect">
                                  <p:stCondLst>
                                    <p:cond delay="0"/>
                                  </p:stCondLst>
                                  <p:childTnLst>
                                    <p:set>
                                      <p:cBhvr>
                                        <p:cTn id="26" dur="1" fill="hold">
                                          <p:stCondLst>
                                            <p:cond delay="0"/>
                                          </p:stCondLst>
                                        </p:cTn>
                                        <p:tgtEl>
                                          <p:spTgt spid="20486"/>
                                        </p:tgtEl>
                                        <p:attrNameLst>
                                          <p:attrName>style.visibility</p:attrName>
                                        </p:attrNameLst>
                                      </p:cBhvr>
                                      <p:to>
                                        <p:strVal val="visible"/>
                                      </p:to>
                                    </p:set>
                                    <p:anim calcmode="lin" valueType="num">
                                      <p:cBhvr>
                                        <p:cTn id="27" dur="500" fill="hold"/>
                                        <p:tgtEl>
                                          <p:spTgt spid="20486"/>
                                        </p:tgtEl>
                                        <p:attrNameLst>
                                          <p:attrName>ppt_w</p:attrName>
                                        </p:attrNameLst>
                                      </p:cBhvr>
                                      <p:tavLst>
                                        <p:tav tm="0">
                                          <p:val>
                                            <p:fltVal val="0"/>
                                          </p:val>
                                        </p:tav>
                                        <p:tav tm="100000">
                                          <p:val>
                                            <p:strVal val="#ppt_w"/>
                                          </p:val>
                                        </p:tav>
                                      </p:tavLst>
                                    </p:anim>
                                    <p:anim calcmode="lin" valueType="num">
                                      <p:cBhvr>
                                        <p:cTn id="28" dur="500" fill="hold"/>
                                        <p:tgtEl>
                                          <p:spTgt spid="20486"/>
                                        </p:tgtEl>
                                        <p:attrNameLst>
                                          <p:attrName>ppt_h</p:attrName>
                                        </p:attrNameLst>
                                      </p:cBhvr>
                                      <p:tavLst>
                                        <p:tav tm="0">
                                          <p:val>
                                            <p:fltVal val="0"/>
                                          </p:val>
                                        </p:tav>
                                        <p:tav tm="100000">
                                          <p:val>
                                            <p:strVal val="#ppt_h"/>
                                          </p:val>
                                        </p:tav>
                                      </p:tavLst>
                                    </p:anim>
                                    <p:animEffect transition="in" filter="fade">
                                      <p:cBhvr>
                                        <p:cTn id="29" dur="500"/>
                                        <p:tgtEl>
                                          <p:spTgt spid="20486"/>
                                        </p:tgtEl>
                                      </p:cBhvr>
                                    </p:animEffect>
                                  </p:childTnLst>
                                </p:cTn>
                              </p:par>
                              <p:par>
                                <p:cTn id="30" presetID="3" presetClass="emph" presetSubtype="2" fill="hold" grpId="0" nodeType="withEffect">
                                  <p:stCondLst>
                                    <p:cond delay="0"/>
                                  </p:stCondLst>
                                  <p:childTnLst>
                                    <p:animClr clrSpc="rgb" dir="cw">
                                      <p:cBhvr override="childStyle">
                                        <p:cTn id="31" dur="1000" fill="hold"/>
                                        <p:tgtEl>
                                          <p:spTgt spid="20484"/>
                                        </p:tgtEl>
                                        <p:attrNameLst>
                                          <p:attrName>style.color</p:attrName>
                                        </p:attrNameLst>
                                      </p:cBhvr>
                                      <p:to>
                                        <a:srgbClr val="FF3300"/>
                                      </p:to>
                                    </p:animClr>
                                  </p:childTnLst>
                                </p:cTn>
                              </p:par>
                            </p:childTnLst>
                          </p:cTn>
                        </p:par>
                      </p:childTnLst>
                    </p:cTn>
                  </p:par>
                </p:childTnLst>
              </p:cTn>
              <p:nextCondLst>
                <p:cond evt="onClick" delay="0">
                  <p:tgtEl>
                    <p:spTgt spid="20484"/>
                  </p:tgtEl>
                </p:cond>
              </p:nextCondLst>
            </p:seq>
            <p:seq concurrent="1" nextAc="seek">
              <p:cTn id="32" restart="whenNotActive" fill="hold" evtFilter="cancelBubble" nodeType="interactiveSeq">
                <p:stCondLst>
                  <p:cond evt="onClick" delay="0">
                    <p:tgtEl>
                      <p:spTgt spid="20485"/>
                    </p:tgtEl>
                  </p:cond>
                </p:stCondLst>
                <p:endSync evt="end" delay="0">
                  <p:rtn val="all"/>
                </p:endSync>
                <p:childTnLst>
                  <p:par>
                    <p:cTn id="33" fill="hold">
                      <p:stCondLst>
                        <p:cond delay="0"/>
                      </p:stCondLst>
                      <p:childTnLst>
                        <p:par>
                          <p:cTn id="34" fill="hold">
                            <p:stCondLst>
                              <p:cond delay="0"/>
                            </p:stCondLst>
                            <p:childTnLst>
                              <p:par>
                                <p:cTn id="35" presetID="53" presetClass="entr" presetSubtype="0" fill="hold" grpId="0" nodeType="clickEffect">
                                  <p:stCondLst>
                                    <p:cond delay="0"/>
                                  </p:stCondLst>
                                  <p:childTnLst>
                                    <p:set>
                                      <p:cBhvr>
                                        <p:cTn id="36" dur="1" fill="hold">
                                          <p:stCondLst>
                                            <p:cond delay="0"/>
                                          </p:stCondLst>
                                        </p:cTn>
                                        <p:tgtEl>
                                          <p:spTgt spid="20487"/>
                                        </p:tgtEl>
                                        <p:attrNameLst>
                                          <p:attrName>style.visibility</p:attrName>
                                        </p:attrNameLst>
                                      </p:cBhvr>
                                      <p:to>
                                        <p:strVal val="visible"/>
                                      </p:to>
                                    </p:set>
                                    <p:anim calcmode="lin" valueType="num">
                                      <p:cBhvr>
                                        <p:cTn id="37" dur="500" fill="hold"/>
                                        <p:tgtEl>
                                          <p:spTgt spid="20487"/>
                                        </p:tgtEl>
                                        <p:attrNameLst>
                                          <p:attrName>ppt_w</p:attrName>
                                        </p:attrNameLst>
                                      </p:cBhvr>
                                      <p:tavLst>
                                        <p:tav tm="0">
                                          <p:val>
                                            <p:fltVal val="0"/>
                                          </p:val>
                                        </p:tav>
                                        <p:tav tm="100000">
                                          <p:val>
                                            <p:strVal val="#ppt_w"/>
                                          </p:val>
                                        </p:tav>
                                      </p:tavLst>
                                    </p:anim>
                                    <p:anim calcmode="lin" valueType="num">
                                      <p:cBhvr>
                                        <p:cTn id="38" dur="500" fill="hold"/>
                                        <p:tgtEl>
                                          <p:spTgt spid="20487"/>
                                        </p:tgtEl>
                                        <p:attrNameLst>
                                          <p:attrName>ppt_h</p:attrName>
                                        </p:attrNameLst>
                                      </p:cBhvr>
                                      <p:tavLst>
                                        <p:tav tm="0">
                                          <p:val>
                                            <p:fltVal val="0"/>
                                          </p:val>
                                        </p:tav>
                                        <p:tav tm="100000">
                                          <p:val>
                                            <p:strVal val="#ppt_h"/>
                                          </p:val>
                                        </p:tav>
                                      </p:tavLst>
                                    </p:anim>
                                    <p:animEffect transition="in" filter="fade">
                                      <p:cBhvr>
                                        <p:cTn id="39" dur="500"/>
                                        <p:tgtEl>
                                          <p:spTgt spid="20487"/>
                                        </p:tgtEl>
                                      </p:cBhvr>
                                    </p:animEffect>
                                  </p:childTnLst>
                                </p:cTn>
                              </p:par>
                              <p:par>
                                <p:cTn id="40" presetID="3" presetClass="emph" presetSubtype="2" fill="hold" grpId="0" nodeType="withEffect">
                                  <p:stCondLst>
                                    <p:cond delay="0"/>
                                  </p:stCondLst>
                                  <p:childTnLst>
                                    <p:animClr clrSpc="rgb" dir="cw">
                                      <p:cBhvr override="childStyle">
                                        <p:cTn id="41" dur="1000" fill="hold"/>
                                        <p:tgtEl>
                                          <p:spTgt spid="20485"/>
                                        </p:tgtEl>
                                        <p:attrNameLst>
                                          <p:attrName>style.color</p:attrName>
                                        </p:attrNameLst>
                                      </p:cBhvr>
                                      <p:to>
                                        <a:srgbClr val="336600"/>
                                      </p:to>
                                    </p:animClr>
                                  </p:childTnLst>
                                </p:cTn>
                              </p:par>
                              <p:par>
                                <p:cTn id="42" presetID="22" presetClass="entr" presetSubtype="8" fill="hold" grpId="0" nodeType="withEffect">
                                  <p:stCondLst>
                                    <p:cond delay="0"/>
                                  </p:stCondLst>
                                  <p:childTnLst>
                                    <p:set>
                                      <p:cBhvr>
                                        <p:cTn id="43" dur="1" fill="hold">
                                          <p:stCondLst>
                                            <p:cond delay="0"/>
                                          </p:stCondLst>
                                        </p:cTn>
                                        <p:tgtEl>
                                          <p:spTgt spid="20491"/>
                                        </p:tgtEl>
                                        <p:attrNameLst>
                                          <p:attrName>style.visibility</p:attrName>
                                        </p:attrNameLst>
                                      </p:cBhvr>
                                      <p:to>
                                        <p:strVal val="visible"/>
                                      </p:to>
                                    </p:set>
                                    <p:animEffect transition="in" filter="wipe(left)">
                                      <p:cBhvr>
                                        <p:cTn id="44" dur="500"/>
                                        <p:tgtEl>
                                          <p:spTgt spid="20491"/>
                                        </p:tgtEl>
                                      </p:cBhvr>
                                    </p:animEffect>
                                  </p:childTnLst>
                                </p:cTn>
                              </p:par>
                            </p:childTnLst>
                          </p:cTn>
                        </p:par>
                      </p:childTnLst>
                    </p:cTn>
                  </p:par>
                </p:childTnLst>
              </p:cTn>
              <p:nextCondLst>
                <p:cond evt="onClick" delay="0">
                  <p:tgtEl>
                    <p:spTgt spid="20485"/>
                  </p:tgtEl>
                </p:cond>
              </p:nextCondLst>
            </p:seq>
            <p:seq concurrent="1" nextAc="seek">
              <p:cTn id="45" restart="whenNotActive" fill="hold" evtFilter="cancelBubble" nodeType="interactiveSeq">
                <p:stCondLst>
                  <p:cond evt="onClick" delay="0">
                    <p:tgtEl>
                      <p:spTgt spid="20491"/>
                    </p:tgtEl>
                  </p:cond>
                </p:stCondLst>
                <p:endSync evt="end" delay="0">
                  <p:rtn val="all"/>
                </p:endSync>
                <p:childTnLst>
                  <p:par>
                    <p:cTn id="46" fill="hold">
                      <p:stCondLst>
                        <p:cond delay="0"/>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20499"/>
                                        </p:tgtEl>
                                        <p:attrNameLst>
                                          <p:attrName>style.visibility</p:attrName>
                                        </p:attrNameLst>
                                      </p:cBhvr>
                                      <p:to>
                                        <p:strVal val="visible"/>
                                      </p:to>
                                    </p:set>
                                    <p:animEffect transition="in" filter="blinds(horizontal)">
                                      <p:cBhvr>
                                        <p:cTn id="50" dur="500"/>
                                        <p:tgtEl>
                                          <p:spTgt spid="20499"/>
                                        </p:tgtEl>
                                      </p:cBhvr>
                                    </p:animEffect>
                                  </p:childTnLst>
                                </p:cTn>
                              </p:par>
                              <p:par>
                                <p:cTn id="51" presetID="22" presetClass="entr" presetSubtype="8" fill="hold" nodeType="with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wipe(left)">
                                      <p:cBhvr>
                                        <p:cTn id="53" dur="500"/>
                                        <p:tgtEl>
                                          <p:spTgt spid="2"/>
                                        </p:tgtEl>
                                      </p:cBhvr>
                                    </p:animEffect>
                                  </p:childTnLst>
                                </p:cTn>
                              </p:par>
                            </p:childTnLst>
                          </p:cTn>
                        </p:par>
                      </p:childTnLst>
                    </p:cTn>
                  </p:par>
                </p:childTnLst>
              </p:cTn>
              <p:nextCondLst>
                <p:cond evt="onClick" delay="0">
                  <p:tgtEl>
                    <p:spTgt spid="20491"/>
                  </p:tgtEl>
                </p:cond>
              </p:nextCondLst>
            </p:seq>
          </p:childTnLst>
        </p:cTn>
      </p:par>
    </p:tnLst>
    <p:bldLst>
      <p:bldP spid="20484" grpId="0"/>
      <p:bldP spid="20485" grpId="0"/>
      <p:bldP spid="20486" grpId="0" animBg="1"/>
      <p:bldP spid="20486" grpId="1" animBg="1"/>
      <p:bldP spid="20486" grpId="2" animBg="1"/>
      <p:bldP spid="20487" grpId="0" animBg="1"/>
      <p:bldP spid="20489" grpId="0"/>
      <p:bldP spid="20490" grpId="0"/>
      <p:bldP spid="20491" grpId="0" animBg="1"/>
      <p:bldP spid="2049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1071546"/>
          </a:xfrm>
          <a:solidFill>
            <a:schemeClr val="accent6">
              <a:lumMod val="40000"/>
              <a:lumOff val="60000"/>
            </a:schemeClr>
          </a:solidFill>
        </p:spPr>
        <p:txBody>
          <a:bodyPr/>
          <a:lstStyle/>
          <a:p>
            <a:r>
              <a:rPr lang="en-US" dirty="0"/>
              <a:t>Choose the correct option to complete the sentence: </a:t>
            </a:r>
            <a:br>
              <a:rPr lang="en-US" dirty="0"/>
            </a:br>
            <a:r>
              <a:rPr lang="en-US" i="1" dirty="0"/>
              <a:t>Keyhole surgery </a:t>
            </a:r>
            <a:r>
              <a:rPr lang="en-US" i="1" dirty="0" smtClean="0"/>
              <a:t>… </a:t>
            </a:r>
            <a:r>
              <a:rPr lang="en-US" i="1" dirty="0"/>
              <a:t>used more and more frequently.</a:t>
            </a:r>
            <a:r>
              <a:rPr lang="en-US" i="1" dirty="0" smtClean="0"/>
              <a:t> </a:t>
            </a:r>
            <a:endParaRPr i="1"/>
          </a:p>
        </p:txBody>
      </p:sp>
      <p:sp>
        <p:nvSpPr>
          <p:cNvPr id="20484" name="Rectangle 4"/>
          <p:cNvSpPr>
            <a:spLocks noChangeArrowheads="1"/>
          </p:cNvSpPr>
          <p:nvPr/>
        </p:nvSpPr>
        <p:spPr bwMode="auto">
          <a:xfrm>
            <a:off x="428596" y="2928934"/>
            <a:ext cx="4465637" cy="503237"/>
          </a:xfrm>
          <a:prstGeom prst="rect">
            <a:avLst/>
          </a:prstGeom>
          <a:noFill/>
          <a:ln w="9525">
            <a:noFill/>
            <a:miter lim="800000"/>
            <a:headEnd/>
            <a:tailEnd/>
          </a:ln>
        </p:spPr>
        <p:txBody>
          <a:bodyPr/>
          <a:lstStyle/>
          <a:p>
            <a:pPr>
              <a:tabLst>
                <a:tab pos="0" algn="l"/>
              </a:tabLst>
            </a:pPr>
            <a:r>
              <a:rPr lang="en-US" sz="2000" b="1" i="1" dirty="0" smtClean="0">
                <a:latin typeface="Calibri" pitchFamily="34" charset="0"/>
              </a:rPr>
              <a:t>are</a:t>
            </a:r>
            <a:endParaRPr lang="ru-RU" sz="2000" b="1" i="1" dirty="0">
              <a:latin typeface="Calibri" pitchFamily="34" charset="0"/>
            </a:endParaRPr>
          </a:p>
        </p:txBody>
      </p:sp>
      <p:sp>
        <p:nvSpPr>
          <p:cNvPr id="20485" name="Rectangle 5"/>
          <p:cNvSpPr>
            <a:spLocks noChangeArrowheads="1"/>
          </p:cNvSpPr>
          <p:nvPr/>
        </p:nvSpPr>
        <p:spPr bwMode="auto">
          <a:xfrm>
            <a:off x="428596" y="1785926"/>
            <a:ext cx="4464050" cy="458787"/>
          </a:xfrm>
          <a:prstGeom prst="rect">
            <a:avLst/>
          </a:prstGeom>
          <a:noFill/>
          <a:ln w="9525">
            <a:noFill/>
            <a:miter lim="800000"/>
            <a:headEnd/>
            <a:tailEnd/>
          </a:ln>
        </p:spPr>
        <p:txBody>
          <a:bodyPr/>
          <a:lstStyle/>
          <a:p>
            <a:r>
              <a:rPr lang="en-US" sz="2000" b="1" i="1" dirty="0" smtClean="0">
                <a:latin typeface="Calibri" pitchFamily="34" charset="0"/>
              </a:rPr>
              <a:t>is</a:t>
            </a:r>
            <a:endParaRPr lang="ru-RU" sz="2000" b="1" i="1" dirty="0">
              <a:latin typeface="Calibri" pitchFamily="34" charset="0"/>
            </a:endParaRPr>
          </a:p>
        </p:txBody>
      </p:sp>
      <p:sp>
        <p:nvSpPr>
          <p:cNvPr id="20486" name="Text Box 6"/>
          <p:cNvSpPr txBox="1">
            <a:spLocks noChangeArrowheads="1"/>
          </p:cNvSpPr>
          <p:nvPr/>
        </p:nvSpPr>
        <p:spPr bwMode="auto">
          <a:xfrm>
            <a:off x="1476375" y="5300663"/>
            <a:ext cx="1871663" cy="366712"/>
          </a:xfrm>
          <a:prstGeom prst="rect">
            <a:avLst/>
          </a:prstGeom>
          <a:solidFill>
            <a:srgbClr val="800000"/>
          </a:solidFill>
          <a:ln w="9525">
            <a:noFill/>
            <a:miter lim="800000"/>
            <a:headEnd/>
            <a:tailEnd/>
          </a:ln>
        </p:spPr>
        <p:txBody>
          <a:bodyPr>
            <a:spAutoFit/>
          </a:bodyPr>
          <a:lstStyle/>
          <a:p>
            <a:pPr algn="ctr"/>
            <a:r>
              <a:rPr lang="ru-RU" b="1" i="1" dirty="0">
                <a:solidFill>
                  <a:schemeClr val="bg1"/>
                </a:solidFill>
              </a:rPr>
              <a:t>Неправильно</a:t>
            </a:r>
          </a:p>
        </p:txBody>
      </p:sp>
      <p:sp>
        <p:nvSpPr>
          <p:cNvPr id="20487" name="Text Box 7"/>
          <p:cNvSpPr txBox="1">
            <a:spLocks noChangeArrowheads="1"/>
          </p:cNvSpPr>
          <p:nvPr/>
        </p:nvSpPr>
        <p:spPr bwMode="auto">
          <a:xfrm>
            <a:off x="1476375" y="5300663"/>
            <a:ext cx="1908175" cy="366712"/>
          </a:xfrm>
          <a:prstGeom prst="rect">
            <a:avLst/>
          </a:prstGeom>
          <a:solidFill>
            <a:srgbClr val="336600"/>
          </a:solidFill>
          <a:ln w="9525">
            <a:noFill/>
            <a:miter lim="800000"/>
            <a:headEnd/>
            <a:tailEnd/>
          </a:ln>
        </p:spPr>
        <p:txBody>
          <a:bodyPr>
            <a:spAutoFit/>
          </a:bodyPr>
          <a:lstStyle/>
          <a:p>
            <a:pPr algn="ctr"/>
            <a:r>
              <a:rPr lang="ru-RU" b="1" i="1" dirty="0">
                <a:solidFill>
                  <a:schemeClr val="bg1"/>
                </a:solidFill>
              </a:rPr>
              <a:t>Правильно</a:t>
            </a:r>
          </a:p>
        </p:txBody>
      </p:sp>
      <p:sp>
        <p:nvSpPr>
          <p:cNvPr id="12296" name="Text Box 8"/>
          <p:cNvSpPr txBox="1">
            <a:spLocks noChangeArrowheads="1"/>
          </p:cNvSpPr>
          <p:nvPr/>
        </p:nvSpPr>
        <p:spPr bwMode="auto">
          <a:xfrm>
            <a:off x="179388" y="1176338"/>
            <a:ext cx="1679575" cy="314325"/>
          </a:xfrm>
          <a:prstGeom prst="rect">
            <a:avLst/>
          </a:prstGeom>
          <a:solidFill>
            <a:srgbClr val="1F0464"/>
          </a:solidFill>
          <a:ln w="9525">
            <a:solidFill>
              <a:srgbClr val="336600"/>
            </a:solidFill>
            <a:miter lim="800000"/>
            <a:headEnd/>
            <a:tailEnd/>
          </a:ln>
        </p:spPr>
        <p:txBody>
          <a:bodyPr wrap="none">
            <a:spAutoFit/>
          </a:bodyPr>
          <a:lstStyle/>
          <a:p>
            <a:r>
              <a:rPr lang="ru-RU" sz="1400" b="1" i="1" dirty="0">
                <a:solidFill>
                  <a:schemeClr val="bg1"/>
                </a:solidFill>
              </a:rPr>
              <a:t>Укажите ответ</a:t>
            </a:r>
          </a:p>
        </p:txBody>
      </p:sp>
      <p:sp>
        <p:nvSpPr>
          <p:cNvPr id="20489" name="Rectangle 9"/>
          <p:cNvSpPr>
            <a:spLocks noChangeArrowheads="1"/>
          </p:cNvSpPr>
          <p:nvPr/>
        </p:nvSpPr>
        <p:spPr bwMode="auto">
          <a:xfrm>
            <a:off x="428596" y="2357430"/>
            <a:ext cx="4465637" cy="503238"/>
          </a:xfrm>
          <a:prstGeom prst="rect">
            <a:avLst/>
          </a:prstGeom>
          <a:noFill/>
          <a:ln w="9525">
            <a:noFill/>
            <a:miter lim="800000"/>
            <a:headEnd/>
            <a:tailEnd/>
          </a:ln>
        </p:spPr>
        <p:txBody>
          <a:bodyPr/>
          <a:lstStyle/>
          <a:p>
            <a:pPr>
              <a:tabLst>
                <a:tab pos="0" algn="l"/>
              </a:tabLst>
            </a:pPr>
            <a:r>
              <a:rPr lang="en-US" sz="2000" b="1" i="1" dirty="0" smtClean="0">
                <a:latin typeface="Calibri" pitchFamily="34" charset="0"/>
              </a:rPr>
              <a:t>was</a:t>
            </a:r>
            <a:endParaRPr lang="ru-RU" sz="2000" b="1" i="1" dirty="0">
              <a:latin typeface="Calibri" pitchFamily="34" charset="0"/>
            </a:endParaRPr>
          </a:p>
        </p:txBody>
      </p:sp>
      <p:sp>
        <p:nvSpPr>
          <p:cNvPr id="20490" name="Rectangle 10"/>
          <p:cNvSpPr>
            <a:spLocks noChangeArrowheads="1"/>
          </p:cNvSpPr>
          <p:nvPr/>
        </p:nvSpPr>
        <p:spPr bwMode="auto">
          <a:xfrm>
            <a:off x="500034" y="4071942"/>
            <a:ext cx="4465637" cy="503237"/>
          </a:xfrm>
          <a:prstGeom prst="rect">
            <a:avLst/>
          </a:prstGeom>
          <a:noFill/>
          <a:ln w="9525">
            <a:noFill/>
            <a:miter lim="800000"/>
            <a:headEnd/>
            <a:tailEnd/>
          </a:ln>
        </p:spPr>
        <p:txBody>
          <a:bodyPr/>
          <a:lstStyle/>
          <a:p>
            <a:pPr>
              <a:tabLst>
                <a:tab pos="0" algn="l"/>
              </a:tabLst>
            </a:pPr>
            <a:endParaRPr lang="ru-RU" sz="2000" b="1" i="1" dirty="0">
              <a:latin typeface="Calibri" pitchFamily="34" charset="0"/>
            </a:endParaRPr>
          </a:p>
        </p:txBody>
      </p:sp>
      <p:sp>
        <p:nvSpPr>
          <p:cNvPr id="20491" name="Text Box 11"/>
          <p:cNvSpPr txBox="1">
            <a:spLocks noChangeArrowheads="1"/>
          </p:cNvSpPr>
          <p:nvPr/>
        </p:nvSpPr>
        <p:spPr bwMode="auto">
          <a:xfrm>
            <a:off x="928688" y="6357938"/>
            <a:ext cx="3000375" cy="311150"/>
          </a:xfrm>
          <a:prstGeom prst="rec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a:lstStyle/>
          <a:p>
            <a:pPr algn="ctr"/>
            <a:r>
              <a:rPr lang="ru-RU" sz="1400" dirty="0"/>
              <a:t>Раскрыть правильный ответ </a:t>
            </a:r>
          </a:p>
        </p:txBody>
      </p:sp>
      <p:grpSp>
        <p:nvGrpSpPr>
          <p:cNvPr id="2" name="Group 12"/>
          <p:cNvGrpSpPr>
            <a:grpSpLocks/>
          </p:cNvGrpSpPr>
          <p:nvPr/>
        </p:nvGrpSpPr>
        <p:grpSpPr bwMode="auto">
          <a:xfrm>
            <a:off x="5364163" y="6381750"/>
            <a:ext cx="2098675" cy="287338"/>
            <a:chOff x="2381" y="4125"/>
            <a:chExt cx="1322" cy="181"/>
          </a:xfrm>
        </p:grpSpPr>
        <p:sp>
          <p:nvSpPr>
            <p:cNvPr id="20493" name="Text Box 13"/>
            <p:cNvSpPr txBox="1">
              <a:spLocks noChangeArrowheads="1"/>
            </p:cNvSpPr>
            <p:nvPr/>
          </p:nvSpPr>
          <p:spPr bwMode="auto">
            <a:xfrm>
              <a:off x="2562" y="4125"/>
              <a:ext cx="1141" cy="179"/>
            </a:xfrm>
            <a:prstGeom prst="rect">
              <a:avLst/>
            </a:prstGeom>
            <a:noFill/>
            <a:ln w="9525">
              <a:noFill/>
              <a:miter lim="800000"/>
              <a:headEnd/>
              <a:tailEnd/>
            </a:ln>
            <a:effectLst/>
          </p:spPr>
          <p:txBody>
            <a:bodyPr>
              <a:spAutoFit/>
            </a:bodyPr>
            <a:lstStyle/>
            <a:p>
              <a:pPr>
                <a:lnSpc>
                  <a:spcPct val="90000"/>
                </a:lnSpc>
                <a:spcBef>
                  <a:spcPct val="20000"/>
                </a:spcBef>
                <a:tabLst>
                  <a:tab pos="1082675" algn="l"/>
                </a:tabLst>
                <a:defRPr/>
              </a:pPr>
              <a:r>
                <a:rPr lang="ru-RU" sz="1400" dirty="0">
                  <a:solidFill>
                    <a:srgbClr val="C9C9ED"/>
                  </a:solidFill>
                  <a:effectLst>
                    <a:outerShdw blurRad="38100" dist="38100" dir="2700000" algn="tl">
                      <a:srgbClr val="C0C0C0"/>
                    </a:outerShdw>
                  </a:effectLst>
                </a:rPr>
                <a:t>Следующий вопрос</a:t>
              </a:r>
            </a:p>
          </p:txBody>
        </p:sp>
        <p:sp>
          <p:nvSpPr>
            <p:cNvPr id="12307" name="AutoShape 14">
              <a:hlinkClick r:id="" action="ppaction://hlinkshowjump?jump=nextslide" highlightClick="1"/>
            </p:cNvPr>
            <p:cNvSpPr>
              <a:spLocks noChangeArrowheads="1"/>
            </p:cNvSpPr>
            <p:nvPr/>
          </p:nvSpPr>
          <p:spPr bwMode="auto">
            <a:xfrm>
              <a:off x="2381" y="4125"/>
              <a:ext cx="181" cy="181"/>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wrap="none" anchor="ctr"/>
            <a:lstStyle/>
            <a:p>
              <a:endParaRPr lang="ru-RU" dirty="0"/>
            </a:p>
          </p:txBody>
        </p:sp>
      </p:grpSp>
      <p:grpSp>
        <p:nvGrpSpPr>
          <p:cNvPr id="3" name="Group 15"/>
          <p:cNvGrpSpPr>
            <a:grpSpLocks/>
          </p:cNvGrpSpPr>
          <p:nvPr/>
        </p:nvGrpSpPr>
        <p:grpSpPr bwMode="auto">
          <a:xfrm>
            <a:off x="7991475" y="6381750"/>
            <a:ext cx="1152525" cy="304800"/>
            <a:chOff x="4422" y="4020"/>
            <a:chExt cx="726" cy="192"/>
          </a:xfrm>
        </p:grpSpPr>
        <p:sp>
          <p:nvSpPr>
            <p:cNvPr id="12304" name="AutoShape 16">
              <a:hlinkClick r:id="" action="ppaction://hlinkshowjump?jump=lastslide" highlightClick="1"/>
            </p:cNvPr>
            <p:cNvSpPr>
              <a:spLocks noChangeArrowheads="1"/>
            </p:cNvSpPr>
            <p:nvPr/>
          </p:nvSpPr>
          <p:spPr bwMode="auto">
            <a:xfrm>
              <a:off x="4422" y="4020"/>
              <a:ext cx="181" cy="181"/>
            </a:xfrm>
            <a:prstGeom prst="actionButtonEnd">
              <a:avLst/>
            </a:prstGeom>
            <a:gradFill rotWithShape="1">
              <a:gsLst>
                <a:gs pos="0">
                  <a:srgbClr val="96AB94"/>
                </a:gs>
                <a:gs pos="17000">
                  <a:srgbClr val="D4DEFF"/>
                </a:gs>
                <a:gs pos="47000">
                  <a:srgbClr val="D4DEFF"/>
                </a:gs>
                <a:gs pos="100000">
                  <a:srgbClr val="8488C4"/>
                </a:gs>
              </a:gsLst>
              <a:lin ang="0" scaled="1"/>
            </a:gradFill>
            <a:ln w="9525">
              <a:noFill/>
              <a:miter lim="800000"/>
              <a:headEnd/>
              <a:tailEnd/>
            </a:ln>
          </p:spPr>
          <p:txBody>
            <a:bodyPr wrap="none" anchor="ctr"/>
            <a:lstStyle/>
            <a:p>
              <a:endParaRPr lang="ru-RU" dirty="0"/>
            </a:p>
          </p:txBody>
        </p:sp>
        <p:sp>
          <p:nvSpPr>
            <p:cNvPr id="20497" name="Text Box 17">
              <a:hlinkClick r:id="" action="ppaction://hlinkshowjump?jump=lastslide"/>
            </p:cNvPr>
            <p:cNvSpPr txBox="1">
              <a:spLocks noChangeArrowheads="1"/>
            </p:cNvSpPr>
            <p:nvPr/>
          </p:nvSpPr>
          <p:spPr bwMode="auto">
            <a:xfrm>
              <a:off x="4604" y="4020"/>
              <a:ext cx="544" cy="192"/>
            </a:xfrm>
            <a:prstGeom prst="rect">
              <a:avLst/>
            </a:prstGeom>
            <a:noFill/>
            <a:ln w="9525">
              <a:noFill/>
              <a:miter lim="800000"/>
              <a:headEnd/>
              <a:tailEnd/>
            </a:ln>
            <a:effectLst/>
          </p:spPr>
          <p:txBody>
            <a:bodyPr>
              <a:spAutoFit/>
            </a:bodyPr>
            <a:lstStyle/>
            <a:p>
              <a:pPr>
                <a:spcBef>
                  <a:spcPct val="50000"/>
                </a:spcBef>
                <a:defRPr/>
              </a:pPr>
              <a:r>
                <a:rPr lang="ru-RU" sz="1400" dirty="0">
                  <a:solidFill>
                    <a:srgbClr val="B0B3D0"/>
                  </a:solidFill>
                  <a:effectLst>
                    <a:outerShdw blurRad="38100" dist="38100" dir="2700000" algn="tl">
                      <a:srgbClr val="C0C0C0"/>
                    </a:outerShdw>
                  </a:effectLst>
                </a:rPr>
                <a:t>Выход</a:t>
              </a:r>
            </a:p>
          </p:txBody>
        </p:sp>
      </p:grpSp>
      <p:sp>
        <p:nvSpPr>
          <p:cNvPr id="12302" name="Line 18"/>
          <p:cNvSpPr>
            <a:spLocks noChangeShapeType="1"/>
          </p:cNvSpPr>
          <p:nvPr/>
        </p:nvSpPr>
        <p:spPr bwMode="auto">
          <a:xfrm>
            <a:off x="0" y="6215082"/>
            <a:ext cx="9144000" cy="0"/>
          </a:xfrm>
          <a:prstGeom prst="line">
            <a:avLst/>
          </a:prstGeom>
          <a:noFill/>
          <a:ln w="41275">
            <a:pattFill prst="wdUpDiag">
              <a:fgClr>
                <a:srgbClr val="5A5A88"/>
              </a:fgClr>
              <a:bgClr>
                <a:schemeClr val="hlink"/>
              </a:bgClr>
            </a:pattFill>
            <a:round/>
            <a:headEnd/>
            <a:tailEnd/>
          </a:ln>
        </p:spPr>
        <p:txBody>
          <a:bodyPr/>
          <a:lstStyle/>
          <a:p>
            <a:endParaRPr lang="ru-RU" dirty="0"/>
          </a:p>
        </p:txBody>
      </p:sp>
      <p:sp>
        <p:nvSpPr>
          <p:cNvPr id="20499" name="Text Box 19"/>
          <p:cNvSpPr txBox="1">
            <a:spLocks noChangeArrowheads="1"/>
          </p:cNvSpPr>
          <p:nvPr/>
        </p:nvSpPr>
        <p:spPr bwMode="auto">
          <a:xfrm>
            <a:off x="5786446" y="1285860"/>
            <a:ext cx="3095625" cy="4139595"/>
          </a:xfrm>
          <a:prstGeom prst="rect">
            <a:avLst/>
          </a:prstGeom>
          <a:solidFill>
            <a:schemeClr val="accent2">
              <a:lumMod val="20000"/>
              <a:lumOff val="80000"/>
            </a:schemeClr>
          </a:solidFill>
          <a:ln w="9525">
            <a:noFill/>
            <a:miter lim="800000"/>
            <a:headEnd/>
            <a:tailEnd/>
          </a:ln>
        </p:spPr>
        <p:txBody>
          <a:bodyPr>
            <a:spAutoFit/>
          </a:bodyPr>
          <a:lstStyle/>
          <a:p>
            <a:pPr>
              <a:tabLst>
                <a:tab pos="0" algn="l"/>
              </a:tabLst>
            </a:pPr>
            <a:r>
              <a:rPr lang="ru-RU" sz="2000" b="1" dirty="0" smtClean="0">
                <a:latin typeface="Calibri" pitchFamily="34" charset="0"/>
              </a:rPr>
              <a:t>Ответ:</a:t>
            </a:r>
            <a:r>
              <a:rPr lang="en-US" sz="2000" b="1" dirty="0" smtClean="0">
                <a:latin typeface="Calibri" pitchFamily="34" charset="0"/>
              </a:rPr>
              <a:t> </a:t>
            </a:r>
            <a:r>
              <a:rPr lang="en-US" sz="2000" b="1" i="1" dirty="0" smtClean="0">
                <a:latin typeface="Calibri" pitchFamily="34" charset="0"/>
              </a:rPr>
              <a:t>is</a:t>
            </a:r>
            <a:endParaRPr lang="ru-RU" sz="2000" b="1" i="1" dirty="0" smtClean="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p:txBody>
      </p:sp>
    </p:spTree>
  </p:cSld>
  <p:clrMapOvr>
    <a:masterClrMapping/>
  </p:clrMapOvr>
  <p:transition advClick="0">
    <p:fade/>
  </p:transition>
  <p:timing>
    <p:tnLst>
      <p:par>
        <p:cTn id="1" dur="indefinite" restart="never" nodeType="tmRoot">
          <p:childTnLst>
            <p:seq concurrent="1" nextAc="seek">
              <p:cTn id="2" restart="whenNotActive" fill="hold" evtFilter="cancelBubble" nodeType="interactiveSeq">
                <p:stCondLst>
                  <p:cond evt="onClick" delay="0">
                    <p:tgtEl>
                      <p:spTgt spid="20489"/>
                    </p:tgtEl>
                  </p:cond>
                </p:stCondLst>
                <p:endSync evt="end" delay="0">
                  <p:rtn val="all"/>
                </p:endSync>
                <p:childTnLst>
                  <p:par>
                    <p:cTn id="3" fill="hold">
                      <p:stCondLst>
                        <p:cond delay="0"/>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0486"/>
                                        </p:tgtEl>
                                        <p:attrNameLst>
                                          <p:attrName>style.visibility</p:attrName>
                                        </p:attrNameLst>
                                      </p:cBhvr>
                                      <p:to>
                                        <p:strVal val="visible"/>
                                      </p:to>
                                    </p:set>
                                    <p:anim calcmode="lin" valueType="num">
                                      <p:cBhvr>
                                        <p:cTn id="7" dur="500" fill="hold"/>
                                        <p:tgtEl>
                                          <p:spTgt spid="20486"/>
                                        </p:tgtEl>
                                        <p:attrNameLst>
                                          <p:attrName>ppt_w</p:attrName>
                                        </p:attrNameLst>
                                      </p:cBhvr>
                                      <p:tavLst>
                                        <p:tav tm="0">
                                          <p:val>
                                            <p:fltVal val="0"/>
                                          </p:val>
                                        </p:tav>
                                        <p:tav tm="100000">
                                          <p:val>
                                            <p:strVal val="#ppt_w"/>
                                          </p:val>
                                        </p:tav>
                                      </p:tavLst>
                                    </p:anim>
                                    <p:anim calcmode="lin" valueType="num">
                                      <p:cBhvr>
                                        <p:cTn id="8" dur="500" fill="hold"/>
                                        <p:tgtEl>
                                          <p:spTgt spid="20486"/>
                                        </p:tgtEl>
                                        <p:attrNameLst>
                                          <p:attrName>ppt_h</p:attrName>
                                        </p:attrNameLst>
                                      </p:cBhvr>
                                      <p:tavLst>
                                        <p:tav tm="0">
                                          <p:val>
                                            <p:fltVal val="0"/>
                                          </p:val>
                                        </p:tav>
                                        <p:tav tm="100000">
                                          <p:val>
                                            <p:strVal val="#ppt_h"/>
                                          </p:val>
                                        </p:tav>
                                      </p:tavLst>
                                    </p:anim>
                                    <p:animEffect transition="in" filter="fade">
                                      <p:cBhvr>
                                        <p:cTn id="9" dur="500"/>
                                        <p:tgtEl>
                                          <p:spTgt spid="20486"/>
                                        </p:tgtEl>
                                      </p:cBhvr>
                                    </p:animEffect>
                                  </p:childTnLst>
                                </p:cTn>
                              </p:par>
                              <p:par>
                                <p:cTn id="10" presetID="3" presetClass="emph" presetSubtype="2" fill="hold" grpId="0" nodeType="withEffect">
                                  <p:stCondLst>
                                    <p:cond delay="0"/>
                                  </p:stCondLst>
                                  <p:childTnLst>
                                    <p:animClr clrSpc="rgb" dir="cw">
                                      <p:cBhvr override="childStyle">
                                        <p:cTn id="11" dur="1000" fill="hold"/>
                                        <p:tgtEl>
                                          <p:spTgt spid="20489"/>
                                        </p:tgtEl>
                                        <p:attrNameLst>
                                          <p:attrName>style.color</p:attrName>
                                        </p:attrNameLst>
                                      </p:cBhvr>
                                      <p:to>
                                        <a:srgbClr val="FF3300"/>
                                      </p:to>
                                    </p:animClr>
                                  </p:childTnLst>
                                </p:cTn>
                              </p:par>
                            </p:childTnLst>
                          </p:cTn>
                        </p:par>
                      </p:childTnLst>
                    </p:cTn>
                  </p:par>
                </p:childTnLst>
              </p:cTn>
              <p:nextCondLst>
                <p:cond evt="onClick" delay="0">
                  <p:tgtEl>
                    <p:spTgt spid="20489"/>
                  </p:tgtEl>
                </p:cond>
              </p:nextCondLst>
            </p:seq>
            <p:seq concurrent="1" nextAc="seek">
              <p:cTn id="12" restart="whenNotActive" fill="hold" evtFilter="cancelBubble" nodeType="interactiveSeq">
                <p:stCondLst>
                  <p:cond evt="onClick" delay="0">
                    <p:tgtEl>
                      <p:spTgt spid="20490"/>
                    </p:tgtEl>
                  </p:cond>
                </p:stCondLst>
                <p:endSync evt="end" delay="0">
                  <p:rtn val="all"/>
                </p:endSync>
                <p:childTnLst>
                  <p:par>
                    <p:cTn id="13" fill="hold">
                      <p:stCondLst>
                        <p:cond delay="0"/>
                      </p:stCondLst>
                      <p:childTnLst>
                        <p:par>
                          <p:cTn id="14" fill="hold">
                            <p:stCondLst>
                              <p:cond delay="0"/>
                            </p:stCondLst>
                            <p:childTnLst>
                              <p:par>
                                <p:cTn id="15" presetID="53" presetClass="entr" presetSubtype="0" fill="hold" grpId="2" nodeType="clickEffect">
                                  <p:stCondLst>
                                    <p:cond delay="0"/>
                                  </p:stCondLst>
                                  <p:childTnLst>
                                    <p:set>
                                      <p:cBhvr>
                                        <p:cTn id="16" dur="1" fill="hold">
                                          <p:stCondLst>
                                            <p:cond delay="0"/>
                                          </p:stCondLst>
                                        </p:cTn>
                                        <p:tgtEl>
                                          <p:spTgt spid="20486"/>
                                        </p:tgtEl>
                                        <p:attrNameLst>
                                          <p:attrName>style.visibility</p:attrName>
                                        </p:attrNameLst>
                                      </p:cBhvr>
                                      <p:to>
                                        <p:strVal val="visible"/>
                                      </p:to>
                                    </p:set>
                                    <p:anim calcmode="lin" valueType="num">
                                      <p:cBhvr>
                                        <p:cTn id="17" dur="500" fill="hold"/>
                                        <p:tgtEl>
                                          <p:spTgt spid="20486"/>
                                        </p:tgtEl>
                                        <p:attrNameLst>
                                          <p:attrName>ppt_w</p:attrName>
                                        </p:attrNameLst>
                                      </p:cBhvr>
                                      <p:tavLst>
                                        <p:tav tm="0">
                                          <p:val>
                                            <p:fltVal val="0"/>
                                          </p:val>
                                        </p:tav>
                                        <p:tav tm="100000">
                                          <p:val>
                                            <p:strVal val="#ppt_w"/>
                                          </p:val>
                                        </p:tav>
                                      </p:tavLst>
                                    </p:anim>
                                    <p:anim calcmode="lin" valueType="num">
                                      <p:cBhvr>
                                        <p:cTn id="18" dur="500" fill="hold"/>
                                        <p:tgtEl>
                                          <p:spTgt spid="20486"/>
                                        </p:tgtEl>
                                        <p:attrNameLst>
                                          <p:attrName>ppt_h</p:attrName>
                                        </p:attrNameLst>
                                      </p:cBhvr>
                                      <p:tavLst>
                                        <p:tav tm="0">
                                          <p:val>
                                            <p:fltVal val="0"/>
                                          </p:val>
                                        </p:tav>
                                        <p:tav tm="100000">
                                          <p:val>
                                            <p:strVal val="#ppt_h"/>
                                          </p:val>
                                        </p:tav>
                                      </p:tavLst>
                                    </p:anim>
                                    <p:animEffect transition="in" filter="fade">
                                      <p:cBhvr>
                                        <p:cTn id="19" dur="500"/>
                                        <p:tgtEl>
                                          <p:spTgt spid="20486"/>
                                        </p:tgtEl>
                                      </p:cBhvr>
                                    </p:animEffect>
                                  </p:childTnLst>
                                </p:cTn>
                              </p:par>
                              <p:par>
                                <p:cTn id="20" presetID="3" presetClass="emph" presetSubtype="2" fill="hold" grpId="0" nodeType="withEffect" nodePh="1">
                                  <p:stCondLst>
                                    <p:cond delay="0"/>
                                  </p:stCondLst>
                                  <p:endCondLst>
                                    <p:cond evt="begin" delay="0">
                                      <p:tn val="20"/>
                                    </p:cond>
                                  </p:endCondLst>
                                  <p:childTnLst>
                                    <p:animClr clrSpc="rgb" dir="cw">
                                      <p:cBhvr override="childStyle">
                                        <p:cTn id="21" dur="500" fill="hold"/>
                                        <p:tgtEl>
                                          <p:spTgt spid="20490"/>
                                        </p:tgtEl>
                                        <p:attrNameLst>
                                          <p:attrName>style.color</p:attrName>
                                        </p:attrNameLst>
                                      </p:cBhvr>
                                      <p:to>
                                        <a:srgbClr val="FF3300"/>
                                      </p:to>
                                    </p:animClr>
                                  </p:childTnLst>
                                </p:cTn>
                              </p:par>
                            </p:childTnLst>
                          </p:cTn>
                        </p:par>
                      </p:childTnLst>
                    </p:cTn>
                  </p:par>
                </p:childTnLst>
              </p:cTn>
              <p:nextCondLst>
                <p:cond evt="onClick" delay="0">
                  <p:tgtEl>
                    <p:spTgt spid="20490"/>
                  </p:tgtEl>
                </p:cond>
              </p:nextCondLst>
            </p:seq>
            <p:seq concurrent="1" nextAc="seek">
              <p:cTn id="22" restart="whenNotActive" fill="hold" evtFilter="cancelBubble" nodeType="interactiveSeq">
                <p:stCondLst>
                  <p:cond evt="onClick" delay="0">
                    <p:tgtEl>
                      <p:spTgt spid="20484"/>
                    </p:tgtEl>
                  </p:cond>
                </p:stCondLst>
                <p:endSync evt="end" delay="0">
                  <p:rtn val="all"/>
                </p:endSync>
                <p:childTnLst>
                  <p:par>
                    <p:cTn id="23" fill="hold">
                      <p:stCondLst>
                        <p:cond delay="0"/>
                      </p:stCondLst>
                      <p:childTnLst>
                        <p:par>
                          <p:cTn id="24" fill="hold">
                            <p:stCondLst>
                              <p:cond delay="0"/>
                            </p:stCondLst>
                            <p:childTnLst>
                              <p:par>
                                <p:cTn id="25" presetID="53" presetClass="entr" presetSubtype="0" fill="hold" grpId="1" nodeType="clickEffect">
                                  <p:stCondLst>
                                    <p:cond delay="0"/>
                                  </p:stCondLst>
                                  <p:childTnLst>
                                    <p:set>
                                      <p:cBhvr>
                                        <p:cTn id="26" dur="1" fill="hold">
                                          <p:stCondLst>
                                            <p:cond delay="0"/>
                                          </p:stCondLst>
                                        </p:cTn>
                                        <p:tgtEl>
                                          <p:spTgt spid="20486"/>
                                        </p:tgtEl>
                                        <p:attrNameLst>
                                          <p:attrName>style.visibility</p:attrName>
                                        </p:attrNameLst>
                                      </p:cBhvr>
                                      <p:to>
                                        <p:strVal val="visible"/>
                                      </p:to>
                                    </p:set>
                                    <p:anim calcmode="lin" valueType="num">
                                      <p:cBhvr>
                                        <p:cTn id="27" dur="500" fill="hold"/>
                                        <p:tgtEl>
                                          <p:spTgt spid="20486"/>
                                        </p:tgtEl>
                                        <p:attrNameLst>
                                          <p:attrName>ppt_w</p:attrName>
                                        </p:attrNameLst>
                                      </p:cBhvr>
                                      <p:tavLst>
                                        <p:tav tm="0">
                                          <p:val>
                                            <p:fltVal val="0"/>
                                          </p:val>
                                        </p:tav>
                                        <p:tav tm="100000">
                                          <p:val>
                                            <p:strVal val="#ppt_w"/>
                                          </p:val>
                                        </p:tav>
                                      </p:tavLst>
                                    </p:anim>
                                    <p:anim calcmode="lin" valueType="num">
                                      <p:cBhvr>
                                        <p:cTn id="28" dur="500" fill="hold"/>
                                        <p:tgtEl>
                                          <p:spTgt spid="20486"/>
                                        </p:tgtEl>
                                        <p:attrNameLst>
                                          <p:attrName>ppt_h</p:attrName>
                                        </p:attrNameLst>
                                      </p:cBhvr>
                                      <p:tavLst>
                                        <p:tav tm="0">
                                          <p:val>
                                            <p:fltVal val="0"/>
                                          </p:val>
                                        </p:tav>
                                        <p:tav tm="100000">
                                          <p:val>
                                            <p:strVal val="#ppt_h"/>
                                          </p:val>
                                        </p:tav>
                                      </p:tavLst>
                                    </p:anim>
                                    <p:animEffect transition="in" filter="fade">
                                      <p:cBhvr>
                                        <p:cTn id="29" dur="500"/>
                                        <p:tgtEl>
                                          <p:spTgt spid="20486"/>
                                        </p:tgtEl>
                                      </p:cBhvr>
                                    </p:animEffect>
                                  </p:childTnLst>
                                </p:cTn>
                              </p:par>
                              <p:par>
                                <p:cTn id="30" presetID="3" presetClass="emph" presetSubtype="2" fill="hold" grpId="0" nodeType="withEffect">
                                  <p:stCondLst>
                                    <p:cond delay="0"/>
                                  </p:stCondLst>
                                  <p:childTnLst>
                                    <p:animClr clrSpc="rgb" dir="cw">
                                      <p:cBhvr override="childStyle">
                                        <p:cTn id="31" dur="1000" fill="hold"/>
                                        <p:tgtEl>
                                          <p:spTgt spid="20484"/>
                                        </p:tgtEl>
                                        <p:attrNameLst>
                                          <p:attrName>style.color</p:attrName>
                                        </p:attrNameLst>
                                      </p:cBhvr>
                                      <p:to>
                                        <a:srgbClr val="FF3300"/>
                                      </p:to>
                                    </p:animClr>
                                  </p:childTnLst>
                                </p:cTn>
                              </p:par>
                            </p:childTnLst>
                          </p:cTn>
                        </p:par>
                      </p:childTnLst>
                    </p:cTn>
                  </p:par>
                </p:childTnLst>
              </p:cTn>
              <p:nextCondLst>
                <p:cond evt="onClick" delay="0">
                  <p:tgtEl>
                    <p:spTgt spid="20484"/>
                  </p:tgtEl>
                </p:cond>
              </p:nextCondLst>
            </p:seq>
            <p:seq concurrent="1" nextAc="seek">
              <p:cTn id="32" restart="whenNotActive" fill="hold" evtFilter="cancelBubble" nodeType="interactiveSeq">
                <p:stCondLst>
                  <p:cond evt="onClick" delay="0">
                    <p:tgtEl>
                      <p:spTgt spid="20485"/>
                    </p:tgtEl>
                  </p:cond>
                </p:stCondLst>
                <p:endSync evt="end" delay="0">
                  <p:rtn val="all"/>
                </p:endSync>
                <p:childTnLst>
                  <p:par>
                    <p:cTn id="33" fill="hold">
                      <p:stCondLst>
                        <p:cond delay="0"/>
                      </p:stCondLst>
                      <p:childTnLst>
                        <p:par>
                          <p:cTn id="34" fill="hold">
                            <p:stCondLst>
                              <p:cond delay="0"/>
                            </p:stCondLst>
                            <p:childTnLst>
                              <p:par>
                                <p:cTn id="35" presetID="53" presetClass="entr" presetSubtype="0" fill="hold" grpId="0" nodeType="clickEffect">
                                  <p:stCondLst>
                                    <p:cond delay="0"/>
                                  </p:stCondLst>
                                  <p:childTnLst>
                                    <p:set>
                                      <p:cBhvr>
                                        <p:cTn id="36" dur="1" fill="hold">
                                          <p:stCondLst>
                                            <p:cond delay="0"/>
                                          </p:stCondLst>
                                        </p:cTn>
                                        <p:tgtEl>
                                          <p:spTgt spid="20487"/>
                                        </p:tgtEl>
                                        <p:attrNameLst>
                                          <p:attrName>style.visibility</p:attrName>
                                        </p:attrNameLst>
                                      </p:cBhvr>
                                      <p:to>
                                        <p:strVal val="visible"/>
                                      </p:to>
                                    </p:set>
                                    <p:anim calcmode="lin" valueType="num">
                                      <p:cBhvr>
                                        <p:cTn id="37" dur="500" fill="hold"/>
                                        <p:tgtEl>
                                          <p:spTgt spid="20487"/>
                                        </p:tgtEl>
                                        <p:attrNameLst>
                                          <p:attrName>ppt_w</p:attrName>
                                        </p:attrNameLst>
                                      </p:cBhvr>
                                      <p:tavLst>
                                        <p:tav tm="0">
                                          <p:val>
                                            <p:fltVal val="0"/>
                                          </p:val>
                                        </p:tav>
                                        <p:tav tm="100000">
                                          <p:val>
                                            <p:strVal val="#ppt_w"/>
                                          </p:val>
                                        </p:tav>
                                      </p:tavLst>
                                    </p:anim>
                                    <p:anim calcmode="lin" valueType="num">
                                      <p:cBhvr>
                                        <p:cTn id="38" dur="500" fill="hold"/>
                                        <p:tgtEl>
                                          <p:spTgt spid="20487"/>
                                        </p:tgtEl>
                                        <p:attrNameLst>
                                          <p:attrName>ppt_h</p:attrName>
                                        </p:attrNameLst>
                                      </p:cBhvr>
                                      <p:tavLst>
                                        <p:tav tm="0">
                                          <p:val>
                                            <p:fltVal val="0"/>
                                          </p:val>
                                        </p:tav>
                                        <p:tav tm="100000">
                                          <p:val>
                                            <p:strVal val="#ppt_h"/>
                                          </p:val>
                                        </p:tav>
                                      </p:tavLst>
                                    </p:anim>
                                    <p:animEffect transition="in" filter="fade">
                                      <p:cBhvr>
                                        <p:cTn id="39" dur="500"/>
                                        <p:tgtEl>
                                          <p:spTgt spid="20487"/>
                                        </p:tgtEl>
                                      </p:cBhvr>
                                    </p:animEffect>
                                  </p:childTnLst>
                                </p:cTn>
                              </p:par>
                              <p:par>
                                <p:cTn id="40" presetID="3" presetClass="emph" presetSubtype="2" fill="hold" grpId="0" nodeType="withEffect">
                                  <p:stCondLst>
                                    <p:cond delay="0"/>
                                  </p:stCondLst>
                                  <p:childTnLst>
                                    <p:animClr clrSpc="rgb" dir="cw">
                                      <p:cBhvr override="childStyle">
                                        <p:cTn id="41" dur="1000" fill="hold"/>
                                        <p:tgtEl>
                                          <p:spTgt spid="20485"/>
                                        </p:tgtEl>
                                        <p:attrNameLst>
                                          <p:attrName>style.color</p:attrName>
                                        </p:attrNameLst>
                                      </p:cBhvr>
                                      <p:to>
                                        <a:srgbClr val="336600"/>
                                      </p:to>
                                    </p:animClr>
                                  </p:childTnLst>
                                </p:cTn>
                              </p:par>
                              <p:par>
                                <p:cTn id="42" presetID="22" presetClass="entr" presetSubtype="8" fill="hold" grpId="0" nodeType="withEffect">
                                  <p:stCondLst>
                                    <p:cond delay="0"/>
                                  </p:stCondLst>
                                  <p:childTnLst>
                                    <p:set>
                                      <p:cBhvr>
                                        <p:cTn id="43" dur="1" fill="hold">
                                          <p:stCondLst>
                                            <p:cond delay="0"/>
                                          </p:stCondLst>
                                        </p:cTn>
                                        <p:tgtEl>
                                          <p:spTgt spid="20491"/>
                                        </p:tgtEl>
                                        <p:attrNameLst>
                                          <p:attrName>style.visibility</p:attrName>
                                        </p:attrNameLst>
                                      </p:cBhvr>
                                      <p:to>
                                        <p:strVal val="visible"/>
                                      </p:to>
                                    </p:set>
                                    <p:animEffect transition="in" filter="wipe(left)">
                                      <p:cBhvr>
                                        <p:cTn id="44" dur="500"/>
                                        <p:tgtEl>
                                          <p:spTgt spid="20491"/>
                                        </p:tgtEl>
                                      </p:cBhvr>
                                    </p:animEffect>
                                  </p:childTnLst>
                                </p:cTn>
                              </p:par>
                            </p:childTnLst>
                          </p:cTn>
                        </p:par>
                      </p:childTnLst>
                    </p:cTn>
                  </p:par>
                </p:childTnLst>
              </p:cTn>
              <p:nextCondLst>
                <p:cond evt="onClick" delay="0">
                  <p:tgtEl>
                    <p:spTgt spid="20485"/>
                  </p:tgtEl>
                </p:cond>
              </p:nextCondLst>
            </p:seq>
            <p:seq concurrent="1" nextAc="seek">
              <p:cTn id="45" restart="whenNotActive" fill="hold" evtFilter="cancelBubble" nodeType="interactiveSeq">
                <p:stCondLst>
                  <p:cond evt="onClick" delay="0">
                    <p:tgtEl>
                      <p:spTgt spid="20491"/>
                    </p:tgtEl>
                  </p:cond>
                </p:stCondLst>
                <p:endSync evt="end" delay="0">
                  <p:rtn val="all"/>
                </p:endSync>
                <p:childTnLst>
                  <p:par>
                    <p:cTn id="46" fill="hold">
                      <p:stCondLst>
                        <p:cond delay="0"/>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20499"/>
                                        </p:tgtEl>
                                        <p:attrNameLst>
                                          <p:attrName>style.visibility</p:attrName>
                                        </p:attrNameLst>
                                      </p:cBhvr>
                                      <p:to>
                                        <p:strVal val="visible"/>
                                      </p:to>
                                    </p:set>
                                    <p:animEffect transition="in" filter="blinds(horizontal)">
                                      <p:cBhvr>
                                        <p:cTn id="50" dur="500"/>
                                        <p:tgtEl>
                                          <p:spTgt spid="20499"/>
                                        </p:tgtEl>
                                      </p:cBhvr>
                                    </p:animEffect>
                                  </p:childTnLst>
                                </p:cTn>
                              </p:par>
                              <p:par>
                                <p:cTn id="51" presetID="22" presetClass="entr" presetSubtype="8" fill="hold" nodeType="with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wipe(left)">
                                      <p:cBhvr>
                                        <p:cTn id="53" dur="500"/>
                                        <p:tgtEl>
                                          <p:spTgt spid="2"/>
                                        </p:tgtEl>
                                      </p:cBhvr>
                                    </p:animEffect>
                                  </p:childTnLst>
                                </p:cTn>
                              </p:par>
                            </p:childTnLst>
                          </p:cTn>
                        </p:par>
                      </p:childTnLst>
                    </p:cTn>
                  </p:par>
                </p:childTnLst>
              </p:cTn>
              <p:nextCondLst>
                <p:cond evt="onClick" delay="0">
                  <p:tgtEl>
                    <p:spTgt spid="20491"/>
                  </p:tgtEl>
                </p:cond>
              </p:nextCondLst>
            </p:seq>
          </p:childTnLst>
        </p:cTn>
      </p:par>
    </p:tnLst>
    <p:bldLst>
      <p:bldP spid="20484" grpId="0"/>
      <p:bldP spid="20485" grpId="0"/>
      <p:bldP spid="20486" grpId="0" animBg="1"/>
      <p:bldP spid="20486" grpId="1" animBg="1"/>
      <p:bldP spid="20486" grpId="2" animBg="1"/>
      <p:bldP spid="20487" grpId="0" animBg="1"/>
      <p:bldP spid="20489" grpId="0"/>
      <p:bldP spid="20490" grpId="0"/>
      <p:bldP spid="20491" grpId="0" animBg="1"/>
      <p:bldP spid="2049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1000108"/>
          </a:xfrm>
          <a:solidFill>
            <a:schemeClr val="accent6">
              <a:lumMod val="40000"/>
              <a:lumOff val="60000"/>
            </a:schemeClr>
          </a:solidFill>
        </p:spPr>
        <p:txBody>
          <a:bodyPr/>
          <a:lstStyle/>
          <a:p>
            <a:pPr>
              <a:defRPr/>
            </a:pPr>
            <a:r>
              <a:rPr lang="en-US" dirty="0"/>
              <a:t>Choose the correct option to complete the sentence: </a:t>
            </a:r>
            <a:br>
              <a:rPr lang="en-US" dirty="0"/>
            </a:br>
            <a:r>
              <a:rPr lang="en-US" dirty="0"/>
              <a:t>I </a:t>
            </a:r>
            <a:r>
              <a:rPr lang="en-US" dirty="0" smtClean="0"/>
              <a:t>… </a:t>
            </a:r>
            <a:r>
              <a:rPr lang="en-US" dirty="0"/>
              <a:t>I was expecting twins.</a:t>
            </a:r>
            <a:endParaRPr lang="ru-RU" b="0" i="1" dirty="0" smtClean="0">
              <a:solidFill>
                <a:srgbClr val="000066"/>
              </a:solidFill>
            </a:endParaRPr>
          </a:p>
        </p:txBody>
      </p:sp>
      <p:sp>
        <p:nvSpPr>
          <p:cNvPr id="3075" name="Rectangle 3"/>
          <p:cNvSpPr>
            <a:spLocks noChangeArrowheads="1"/>
          </p:cNvSpPr>
          <p:nvPr/>
        </p:nvSpPr>
        <p:spPr bwMode="auto">
          <a:xfrm>
            <a:off x="0" y="1571612"/>
            <a:ext cx="5040312" cy="4464050"/>
          </a:xfrm>
          <a:prstGeom prst="rect">
            <a:avLst/>
          </a:prstGeom>
          <a:solidFill>
            <a:schemeClr val="accent3">
              <a:lumMod val="85000"/>
            </a:schemeClr>
          </a:solidFill>
          <a:ln w="9525">
            <a:noFill/>
            <a:miter lim="800000"/>
            <a:headEnd/>
            <a:tailEnd/>
          </a:ln>
        </p:spPr>
        <p:txBody>
          <a:bodyPr wrap="none" anchor="ctr"/>
          <a:lstStyle/>
          <a:p>
            <a:pPr algn="ctr">
              <a:defRPr/>
            </a:pPr>
            <a:endParaRPr lang="ru-RU" sz="2000" dirty="0">
              <a:solidFill>
                <a:schemeClr val="bg1"/>
              </a:solidFill>
            </a:endParaRPr>
          </a:p>
        </p:txBody>
      </p:sp>
      <p:sp>
        <p:nvSpPr>
          <p:cNvPr id="20484" name="Rectangle 4"/>
          <p:cNvSpPr>
            <a:spLocks noChangeArrowheads="1"/>
          </p:cNvSpPr>
          <p:nvPr/>
        </p:nvSpPr>
        <p:spPr bwMode="auto">
          <a:xfrm>
            <a:off x="428596" y="1785926"/>
            <a:ext cx="4465637" cy="503237"/>
          </a:xfrm>
          <a:prstGeom prst="rect">
            <a:avLst/>
          </a:prstGeom>
          <a:noFill/>
          <a:ln w="9525">
            <a:noFill/>
            <a:miter lim="800000"/>
            <a:headEnd/>
            <a:tailEnd/>
          </a:ln>
        </p:spPr>
        <p:txBody>
          <a:bodyPr/>
          <a:lstStyle/>
          <a:p>
            <a:r>
              <a:rPr lang="en-US" sz="2000" dirty="0" smtClean="0">
                <a:latin typeface="Calibri" pitchFamily="34" charset="0"/>
              </a:rPr>
              <a:t>not told </a:t>
            </a:r>
            <a:endParaRPr lang="ru-RU" sz="2000" dirty="0">
              <a:latin typeface="Calibri" pitchFamily="34" charset="0"/>
              <a:cs typeface="Calibri" pitchFamily="34" charset="0"/>
            </a:endParaRPr>
          </a:p>
        </p:txBody>
      </p:sp>
      <p:sp>
        <p:nvSpPr>
          <p:cNvPr id="20485" name="Rectangle 5"/>
          <p:cNvSpPr>
            <a:spLocks noChangeArrowheads="1"/>
          </p:cNvSpPr>
          <p:nvPr/>
        </p:nvSpPr>
        <p:spPr bwMode="auto">
          <a:xfrm>
            <a:off x="428596" y="3071810"/>
            <a:ext cx="4464050" cy="458787"/>
          </a:xfrm>
          <a:prstGeom prst="rect">
            <a:avLst/>
          </a:prstGeom>
          <a:noFill/>
          <a:ln w="9525">
            <a:noFill/>
            <a:miter lim="800000"/>
            <a:headEnd/>
            <a:tailEnd/>
          </a:ln>
        </p:spPr>
        <p:txBody>
          <a:bodyPr/>
          <a:lstStyle/>
          <a:p>
            <a:pPr>
              <a:spcBef>
                <a:spcPct val="50000"/>
              </a:spcBef>
              <a:defRPr/>
            </a:pPr>
            <a:r>
              <a:rPr lang="en-US" sz="2000" dirty="0" smtClean="0">
                <a:latin typeface="Calibri" pitchFamily="34" charset="0"/>
              </a:rPr>
              <a:t>wasn’t told</a:t>
            </a:r>
            <a:endParaRPr lang="ru-RU" sz="2000" b="1" dirty="0">
              <a:latin typeface="Calibri" pitchFamily="34" charset="0"/>
            </a:endParaRPr>
          </a:p>
        </p:txBody>
      </p:sp>
      <p:sp>
        <p:nvSpPr>
          <p:cNvPr id="20486" name="Text Box 6"/>
          <p:cNvSpPr txBox="1">
            <a:spLocks noChangeArrowheads="1"/>
          </p:cNvSpPr>
          <p:nvPr/>
        </p:nvSpPr>
        <p:spPr bwMode="auto">
          <a:xfrm>
            <a:off x="1476375" y="5300663"/>
            <a:ext cx="1871663" cy="366712"/>
          </a:xfrm>
          <a:prstGeom prst="rect">
            <a:avLst/>
          </a:prstGeom>
          <a:solidFill>
            <a:srgbClr val="800000"/>
          </a:solidFill>
          <a:ln w="9525">
            <a:noFill/>
            <a:miter lim="800000"/>
            <a:headEnd/>
            <a:tailEnd/>
          </a:ln>
        </p:spPr>
        <p:txBody>
          <a:bodyPr>
            <a:spAutoFit/>
          </a:bodyPr>
          <a:lstStyle/>
          <a:p>
            <a:pPr algn="ctr"/>
            <a:r>
              <a:rPr lang="ru-RU" b="1" i="1" dirty="0">
                <a:solidFill>
                  <a:schemeClr val="bg1"/>
                </a:solidFill>
              </a:rPr>
              <a:t>Неправильно</a:t>
            </a:r>
          </a:p>
        </p:txBody>
      </p:sp>
      <p:sp>
        <p:nvSpPr>
          <p:cNvPr id="20487" name="Text Box 7"/>
          <p:cNvSpPr txBox="1">
            <a:spLocks noChangeArrowheads="1"/>
          </p:cNvSpPr>
          <p:nvPr/>
        </p:nvSpPr>
        <p:spPr bwMode="auto">
          <a:xfrm>
            <a:off x="1476375" y="5300663"/>
            <a:ext cx="1908175" cy="366712"/>
          </a:xfrm>
          <a:prstGeom prst="rect">
            <a:avLst/>
          </a:prstGeom>
          <a:solidFill>
            <a:srgbClr val="336600"/>
          </a:solidFill>
          <a:ln w="9525">
            <a:noFill/>
            <a:miter lim="800000"/>
            <a:headEnd/>
            <a:tailEnd/>
          </a:ln>
        </p:spPr>
        <p:txBody>
          <a:bodyPr>
            <a:spAutoFit/>
          </a:bodyPr>
          <a:lstStyle/>
          <a:p>
            <a:pPr algn="ctr"/>
            <a:r>
              <a:rPr lang="ru-RU" b="1" i="1" dirty="0">
                <a:solidFill>
                  <a:schemeClr val="bg1"/>
                </a:solidFill>
              </a:rPr>
              <a:t>Правильно</a:t>
            </a:r>
          </a:p>
        </p:txBody>
      </p:sp>
      <p:sp>
        <p:nvSpPr>
          <p:cNvPr id="12296" name="Text Box 8"/>
          <p:cNvSpPr txBox="1">
            <a:spLocks noChangeArrowheads="1"/>
          </p:cNvSpPr>
          <p:nvPr/>
        </p:nvSpPr>
        <p:spPr bwMode="auto">
          <a:xfrm>
            <a:off x="179388" y="1176338"/>
            <a:ext cx="1679575" cy="314325"/>
          </a:xfrm>
          <a:prstGeom prst="rect">
            <a:avLst/>
          </a:prstGeom>
          <a:solidFill>
            <a:srgbClr val="1F0464"/>
          </a:solidFill>
          <a:ln w="9525">
            <a:solidFill>
              <a:srgbClr val="336600"/>
            </a:solidFill>
            <a:miter lim="800000"/>
            <a:headEnd/>
            <a:tailEnd/>
          </a:ln>
        </p:spPr>
        <p:txBody>
          <a:bodyPr wrap="none">
            <a:spAutoFit/>
          </a:bodyPr>
          <a:lstStyle/>
          <a:p>
            <a:r>
              <a:rPr lang="ru-RU" sz="1400" b="1" i="1" dirty="0">
                <a:solidFill>
                  <a:schemeClr val="bg1"/>
                </a:solidFill>
              </a:rPr>
              <a:t>Укажите ответ</a:t>
            </a:r>
          </a:p>
        </p:txBody>
      </p:sp>
      <p:sp>
        <p:nvSpPr>
          <p:cNvPr id="20489" name="Rectangle 9"/>
          <p:cNvSpPr>
            <a:spLocks noChangeArrowheads="1"/>
          </p:cNvSpPr>
          <p:nvPr/>
        </p:nvSpPr>
        <p:spPr bwMode="auto">
          <a:xfrm>
            <a:off x="428596" y="2428868"/>
            <a:ext cx="4465637" cy="503238"/>
          </a:xfrm>
          <a:prstGeom prst="rect">
            <a:avLst/>
          </a:prstGeom>
          <a:noFill/>
          <a:ln w="9525">
            <a:noFill/>
            <a:miter lim="800000"/>
            <a:headEnd/>
            <a:tailEnd/>
          </a:ln>
        </p:spPr>
        <p:txBody>
          <a:bodyPr/>
          <a:lstStyle/>
          <a:p>
            <a:pPr>
              <a:tabLst>
                <a:tab pos="0" algn="l"/>
              </a:tabLst>
            </a:pPr>
            <a:r>
              <a:rPr lang="en-US" sz="2000" dirty="0" smtClean="0">
                <a:latin typeface="Calibri" pitchFamily="34" charset="0"/>
              </a:rPr>
              <a:t>didn’t tell</a:t>
            </a:r>
            <a:r>
              <a:rPr lang="en-US" sz="2000" dirty="0" smtClean="0"/>
              <a:t> </a:t>
            </a:r>
            <a:endParaRPr lang="ru-RU" sz="2000" b="1" i="1" dirty="0">
              <a:latin typeface="Calibri" pitchFamily="34" charset="0"/>
            </a:endParaRPr>
          </a:p>
        </p:txBody>
      </p:sp>
      <p:sp>
        <p:nvSpPr>
          <p:cNvPr id="20490" name="Rectangle 10"/>
          <p:cNvSpPr>
            <a:spLocks noChangeArrowheads="1"/>
          </p:cNvSpPr>
          <p:nvPr/>
        </p:nvSpPr>
        <p:spPr bwMode="auto">
          <a:xfrm>
            <a:off x="468313" y="4437063"/>
            <a:ext cx="4465637" cy="503237"/>
          </a:xfrm>
          <a:prstGeom prst="rect">
            <a:avLst/>
          </a:prstGeom>
          <a:noFill/>
          <a:ln w="9525">
            <a:noFill/>
            <a:miter lim="800000"/>
            <a:headEnd/>
            <a:tailEnd/>
          </a:ln>
        </p:spPr>
        <p:txBody>
          <a:bodyPr/>
          <a:lstStyle/>
          <a:p>
            <a:pPr fontAlgn="auto">
              <a:spcBef>
                <a:spcPts val="0"/>
              </a:spcBef>
              <a:spcAft>
                <a:spcPts val="0"/>
              </a:spcAft>
              <a:defRPr/>
            </a:pPr>
            <a:endParaRPr lang="ru-RU" sz="2000" b="1" i="1" dirty="0" smtClean="0">
              <a:solidFill>
                <a:schemeClr val="dk1"/>
              </a:solidFill>
              <a:latin typeface="Calibri" pitchFamily="34" charset="0"/>
            </a:endParaRPr>
          </a:p>
        </p:txBody>
      </p:sp>
      <p:sp>
        <p:nvSpPr>
          <p:cNvPr id="20491" name="Text Box 11"/>
          <p:cNvSpPr txBox="1">
            <a:spLocks noChangeArrowheads="1"/>
          </p:cNvSpPr>
          <p:nvPr/>
        </p:nvSpPr>
        <p:spPr bwMode="auto">
          <a:xfrm>
            <a:off x="928688" y="6357938"/>
            <a:ext cx="3000375" cy="311150"/>
          </a:xfrm>
          <a:prstGeom prst="rec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a:lstStyle/>
          <a:p>
            <a:pPr algn="ctr"/>
            <a:r>
              <a:rPr lang="ru-RU" sz="1400" dirty="0"/>
              <a:t>Раскрыть правильный ответ </a:t>
            </a:r>
          </a:p>
        </p:txBody>
      </p:sp>
      <p:grpSp>
        <p:nvGrpSpPr>
          <p:cNvPr id="2" name="Group 12"/>
          <p:cNvGrpSpPr>
            <a:grpSpLocks/>
          </p:cNvGrpSpPr>
          <p:nvPr/>
        </p:nvGrpSpPr>
        <p:grpSpPr bwMode="auto">
          <a:xfrm>
            <a:off x="5364163" y="6381750"/>
            <a:ext cx="2098675" cy="287338"/>
            <a:chOff x="2381" y="4125"/>
            <a:chExt cx="1322" cy="181"/>
          </a:xfrm>
        </p:grpSpPr>
        <p:sp>
          <p:nvSpPr>
            <p:cNvPr id="20493" name="Text Box 13"/>
            <p:cNvSpPr txBox="1">
              <a:spLocks noChangeArrowheads="1"/>
            </p:cNvSpPr>
            <p:nvPr/>
          </p:nvSpPr>
          <p:spPr bwMode="auto">
            <a:xfrm>
              <a:off x="2562" y="4125"/>
              <a:ext cx="1141" cy="179"/>
            </a:xfrm>
            <a:prstGeom prst="rect">
              <a:avLst/>
            </a:prstGeom>
            <a:noFill/>
            <a:ln w="9525">
              <a:noFill/>
              <a:miter lim="800000"/>
              <a:headEnd/>
              <a:tailEnd/>
            </a:ln>
            <a:effectLst/>
          </p:spPr>
          <p:txBody>
            <a:bodyPr>
              <a:spAutoFit/>
            </a:bodyPr>
            <a:lstStyle/>
            <a:p>
              <a:pPr>
                <a:lnSpc>
                  <a:spcPct val="90000"/>
                </a:lnSpc>
                <a:spcBef>
                  <a:spcPct val="20000"/>
                </a:spcBef>
                <a:tabLst>
                  <a:tab pos="1082675" algn="l"/>
                </a:tabLst>
                <a:defRPr/>
              </a:pPr>
              <a:r>
                <a:rPr lang="ru-RU" sz="1400" dirty="0">
                  <a:solidFill>
                    <a:srgbClr val="C9C9ED"/>
                  </a:solidFill>
                  <a:effectLst>
                    <a:outerShdw blurRad="38100" dist="38100" dir="2700000" algn="tl">
                      <a:srgbClr val="C0C0C0"/>
                    </a:outerShdw>
                  </a:effectLst>
                </a:rPr>
                <a:t>Следующий вопрос</a:t>
              </a:r>
            </a:p>
          </p:txBody>
        </p:sp>
        <p:sp>
          <p:nvSpPr>
            <p:cNvPr id="12307" name="AutoShape 14">
              <a:hlinkClick r:id="" action="ppaction://hlinkshowjump?jump=nextslide" highlightClick="1"/>
            </p:cNvPr>
            <p:cNvSpPr>
              <a:spLocks noChangeArrowheads="1"/>
            </p:cNvSpPr>
            <p:nvPr/>
          </p:nvSpPr>
          <p:spPr bwMode="auto">
            <a:xfrm>
              <a:off x="2381" y="4125"/>
              <a:ext cx="181" cy="181"/>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wrap="none" anchor="ctr"/>
            <a:lstStyle/>
            <a:p>
              <a:endParaRPr lang="ru-RU" dirty="0"/>
            </a:p>
          </p:txBody>
        </p:sp>
      </p:grpSp>
      <p:grpSp>
        <p:nvGrpSpPr>
          <p:cNvPr id="3" name="Group 15"/>
          <p:cNvGrpSpPr>
            <a:grpSpLocks/>
          </p:cNvGrpSpPr>
          <p:nvPr/>
        </p:nvGrpSpPr>
        <p:grpSpPr bwMode="auto">
          <a:xfrm>
            <a:off x="7991475" y="6381750"/>
            <a:ext cx="1152525" cy="304800"/>
            <a:chOff x="4422" y="4020"/>
            <a:chExt cx="726" cy="192"/>
          </a:xfrm>
        </p:grpSpPr>
        <p:sp>
          <p:nvSpPr>
            <p:cNvPr id="12304" name="AutoShape 16">
              <a:hlinkClick r:id="" action="ppaction://hlinkshowjump?jump=lastslide" highlightClick="1"/>
            </p:cNvPr>
            <p:cNvSpPr>
              <a:spLocks noChangeArrowheads="1"/>
            </p:cNvSpPr>
            <p:nvPr/>
          </p:nvSpPr>
          <p:spPr bwMode="auto">
            <a:xfrm>
              <a:off x="4422" y="4020"/>
              <a:ext cx="181" cy="181"/>
            </a:xfrm>
            <a:prstGeom prst="actionButtonEnd">
              <a:avLst/>
            </a:prstGeom>
            <a:gradFill rotWithShape="1">
              <a:gsLst>
                <a:gs pos="0">
                  <a:srgbClr val="96AB94"/>
                </a:gs>
                <a:gs pos="17000">
                  <a:srgbClr val="D4DEFF"/>
                </a:gs>
                <a:gs pos="47000">
                  <a:srgbClr val="D4DEFF"/>
                </a:gs>
                <a:gs pos="100000">
                  <a:srgbClr val="8488C4"/>
                </a:gs>
              </a:gsLst>
              <a:lin ang="0" scaled="1"/>
            </a:gradFill>
            <a:ln w="9525">
              <a:noFill/>
              <a:miter lim="800000"/>
              <a:headEnd/>
              <a:tailEnd/>
            </a:ln>
          </p:spPr>
          <p:txBody>
            <a:bodyPr wrap="none" anchor="ctr"/>
            <a:lstStyle/>
            <a:p>
              <a:endParaRPr lang="ru-RU" dirty="0"/>
            </a:p>
          </p:txBody>
        </p:sp>
        <p:sp>
          <p:nvSpPr>
            <p:cNvPr id="20497" name="Text Box 17">
              <a:hlinkClick r:id="" action="ppaction://hlinkshowjump?jump=lastslide"/>
            </p:cNvPr>
            <p:cNvSpPr txBox="1">
              <a:spLocks noChangeArrowheads="1"/>
            </p:cNvSpPr>
            <p:nvPr/>
          </p:nvSpPr>
          <p:spPr bwMode="auto">
            <a:xfrm>
              <a:off x="4604" y="4020"/>
              <a:ext cx="544" cy="192"/>
            </a:xfrm>
            <a:prstGeom prst="rect">
              <a:avLst/>
            </a:prstGeom>
            <a:noFill/>
            <a:ln w="9525">
              <a:noFill/>
              <a:miter lim="800000"/>
              <a:headEnd/>
              <a:tailEnd/>
            </a:ln>
            <a:effectLst/>
          </p:spPr>
          <p:txBody>
            <a:bodyPr>
              <a:spAutoFit/>
            </a:bodyPr>
            <a:lstStyle/>
            <a:p>
              <a:pPr>
                <a:spcBef>
                  <a:spcPct val="50000"/>
                </a:spcBef>
                <a:defRPr/>
              </a:pPr>
              <a:r>
                <a:rPr lang="ru-RU" sz="1400" dirty="0">
                  <a:solidFill>
                    <a:srgbClr val="B0B3D0"/>
                  </a:solidFill>
                  <a:effectLst>
                    <a:outerShdw blurRad="38100" dist="38100" dir="2700000" algn="tl">
                      <a:srgbClr val="C0C0C0"/>
                    </a:outerShdw>
                  </a:effectLst>
                </a:rPr>
                <a:t>Выход</a:t>
              </a:r>
            </a:p>
          </p:txBody>
        </p:sp>
      </p:grpSp>
      <p:sp>
        <p:nvSpPr>
          <p:cNvPr id="12302" name="Line 18"/>
          <p:cNvSpPr>
            <a:spLocks noChangeShapeType="1"/>
          </p:cNvSpPr>
          <p:nvPr/>
        </p:nvSpPr>
        <p:spPr bwMode="auto">
          <a:xfrm>
            <a:off x="0" y="6215082"/>
            <a:ext cx="9144000" cy="0"/>
          </a:xfrm>
          <a:prstGeom prst="line">
            <a:avLst/>
          </a:prstGeom>
          <a:noFill/>
          <a:ln w="41275">
            <a:pattFill prst="wdUpDiag">
              <a:fgClr>
                <a:srgbClr val="5A5A88"/>
              </a:fgClr>
              <a:bgClr>
                <a:schemeClr val="hlink"/>
              </a:bgClr>
            </a:pattFill>
            <a:round/>
            <a:headEnd/>
            <a:tailEnd/>
          </a:ln>
        </p:spPr>
        <p:txBody>
          <a:bodyPr/>
          <a:lstStyle/>
          <a:p>
            <a:endParaRPr lang="ru-RU" dirty="0"/>
          </a:p>
        </p:txBody>
      </p:sp>
      <p:sp>
        <p:nvSpPr>
          <p:cNvPr id="20499" name="Text Box 19"/>
          <p:cNvSpPr txBox="1">
            <a:spLocks noChangeArrowheads="1"/>
          </p:cNvSpPr>
          <p:nvPr/>
        </p:nvSpPr>
        <p:spPr bwMode="auto">
          <a:xfrm>
            <a:off x="5572132" y="1285860"/>
            <a:ext cx="3095625" cy="4201150"/>
          </a:xfrm>
          <a:prstGeom prst="rect">
            <a:avLst/>
          </a:prstGeom>
          <a:solidFill>
            <a:schemeClr val="accent2">
              <a:lumMod val="20000"/>
              <a:lumOff val="80000"/>
            </a:schemeClr>
          </a:solidFill>
          <a:ln w="9525">
            <a:noFill/>
            <a:miter lim="800000"/>
            <a:headEnd/>
            <a:tailEnd/>
          </a:ln>
        </p:spPr>
        <p:txBody>
          <a:bodyPr>
            <a:spAutoFit/>
          </a:bodyPr>
          <a:lstStyle/>
          <a:p>
            <a:pPr>
              <a:spcBef>
                <a:spcPct val="50000"/>
              </a:spcBef>
              <a:defRPr/>
            </a:pPr>
            <a:r>
              <a:rPr lang="ru-RU" sz="2000" b="1" dirty="0">
                <a:latin typeface="Calibri" pitchFamily="34" charset="0"/>
              </a:rPr>
              <a:t>Ответ</a:t>
            </a:r>
            <a:r>
              <a:rPr lang="ru-RU" sz="2000" b="1" dirty="0" smtClean="0">
                <a:latin typeface="Calibri" pitchFamily="34" charset="0"/>
              </a:rPr>
              <a:t>:</a:t>
            </a:r>
            <a:r>
              <a:rPr lang="en-US" sz="2000" dirty="0" smtClean="0"/>
              <a:t> </a:t>
            </a:r>
            <a:r>
              <a:rPr lang="en-US" sz="2000" dirty="0" smtClean="0">
                <a:latin typeface="Calibri" pitchFamily="34" charset="0"/>
              </a:rPr>
              <a:t>wasn’t told</a:t>
            </a:r>
            <a:endParaRPr lang="ru-RU" sz="2000" b="1" dirty="0" smtClean="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p:txBody>
      </p:sp>
    </p:spTree>
  </p:cSld>
  <p:clrMapOvr>
    <a:masterClrMapping/>
  </p:clrMapOvr>
  <p:transition advClick="0">
    <p:fade/>
  </p:transition>
  <p:timing>
    <p:tnLst>
      <p:par>
        <p:cTn id="1" dur="indefinite" restart="never" nodeType="tmRoot">
          <p:childTnLst>
            <p:seq concurrent="1" nextAc="seek">
              <p:cTn id="2" restart="whenNotActive" fill="hold" evtFilter="cancelBubble" nodeType="interactiveSeq">
                <p:stCondLst>
                  <p:cond evt="onClick" delay="0">
                    <p:tgtEl>
                      <p:spTgt spid="20489"/>
                    </p:tgtEl>
                  </p:cond>
                </p:stCondLst>
                <p:endSync evt="end" delay="0">
                  <p:rtn val="all"/>
                </p:endSync>
                <p:childTnLst>
                  <p:par>
                    <p:cTn id="3" fill="hold">
                      <p:stCondLst>
                        <p:cond delay="0"/>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0486"/>
                                        </p:tgtEl>
                                        <p:attrNameLst>
                                          <p:attrName>style.visibility</p:attrName>
                                        </p:attrNameLst>
                                      </p:cBhvr>
                                      <p:to>
                                        <p:strVal val="visible"/>
                                      </p:to>
                                    </p:set>
                                    <p:anim calcmode="lin" valueType="num">
                                      <p:cBhvr>
                                        <p:cTn id="7" dur="500" fill="hold"/>
                                        <p:tgtEl>
                                          <p:spTgt spid="20486"/>
                                        </p:tgtEl>
                                        <p:attrNameLst>
                                          <p:attrName>ppt_w</p:attrName>
                                        </p:attrNameLst>
                                      </p:cBhvr>
                                      <p:tavLst>
                                        <p:tav tm="0">
                                          <p:val>
                                            <p:fltVal val="0"/>
                                          </p:val>
                                        </p:tav>
                                        <p:tav tm="100000">
                                          <p:val>
                                            <p:strVal val="#ppt_w"/>
                                          </p:val>
                                        </p:tav>
                                      </p:tavLst>
                                    </p:anim>
                                    <p:anim calcmode="lin" valueType="num">
                                      <p:cBhvr>
                                        <p:cTn id="8" dur="500" fill="hold"/>
                                        <p:tgtEl>
                                          <p:spTgt spid="20486"/>
                                        </p:tgtEl>
                                        <p:attrNameLst>
                                          <p:attrName>ppt_h</p:attrName>
                                        </p:attrNameLst>
                                      </p:cBhvr>
                                      <p:tavLst>
                                        <p:tav tm="0">
                                          <p:val>
                                            <p:fltVal val="0"/>
                                          </p:val>
                                        </p:tav>
                                        <p:tav tm="100000">
                                          <p:val>
                                            <p:strVal val="#ppt_h"/>
                                          </p:val>
                                        </p:tav>
                                      </p:tavLst>
                                    </p:anim>
                                    <p:animEffect transition="in" filter="fade">
                                      <p:cBhvr>
                                        <p:cTn id="9" dur="500"/>
                                        <p:tgtEl>
                                          <p:spTgt spid="20486"/>
                                        </p:tgtEl>
                                      </p:cBhvr>
                                    </p:animEffect>
                                  </p:childTnLst>
                                </p:cTn>
                              </p:par>
                              <p:par>
                                <p:cTn id="10" presetID="3" presetClass="emph" presetSubtype="2" fill="hold" grpId="0" nodeType="withEffect">
                                  <p:stCondLst>
                                    <p:cond delay="0"/>
                                  </p:stCondLst>
                                  <p:childTnLst>
                                    <p:animClr clrSpc="rgb" dir="cw">
                                      <p:cBhvr override="childStyle">
                                        <p:cTn id="11" dur="1000" fill="hold"/>
                                        <p:tgtEl>
                                          <p:spTgt spid="20489"/>
                                        </p:tgtEl>
                                        <p:attrNameLst>
                                          <p:attrName>style.color</p:attrName>
                                        </p:attrNameLst>
                                      </p:cBhvr>
                                      <p:to>
                                        <a:srgbClr val="FF3300"/>
                                      </p:to>
                                    </p:animClr>
                                  </p:childTnLst>
                                </p:cTn>
                              </p:par>
                            </p:childTnLst>
                          </p:cTn>
                        </p:par>
                      </p:childTnLst>
                    </p:cTn>
                  </p:par>
                </p:childTnLst>
              </p:cTn>
              <p:nextCondLst>
                <p:cond evt="onClick" delay="0">
                  <p:tgtEl>
                    <p:spTgt spid="20489"/>
                  </p:tgtEl>
                </p:cond>
              </p:nextCondLst>
            </p:seq>
            <p:seq concurrent="1" nextAc="seek">
              <p:cTn id="12" restart="whenNotActive" fill="hold" evtFilter="cancelBubble" nodeType="interactiveSeq">
                <p:stCondLst>
                  <p:cond evt="onClick" delay="0">
                    <p:tgtEl>
                      <p:spTgt spid="20490"/>
                    </p:tgtEl>
                  </p:cond>
                </p:stCondLst>
                <p:endSync evt="end" delay="0">
                  <p:rtn val="all"/>
                </p:endSync>
                <p:childTnLst>
                  <p:par>
                    <p:cTn id="13" fill="hold">
                      <p:stCondLst>
                        <p:cond delay="0"/>
                      </p:stCondLst>
                      <p:childTnLst>
                        <p:par>
                          <p:cTn id="14" fill="hold">
                            <p:stCondLst>
                              <p:cond delay="0"/>
                            </p:stCondLst>
                            <p:childTnLst>
                              <p:par>
                                <p:cTn id="15" presetID="53" presetClass="entr" presetSubtype="0" fill="hold" grpId="2" nodeType="clickEffect">
                                  <p:stCondLst>
                                    <p:cond delay="0"/>
                                  </p:stCondLst>
                                  <p:childTnLst>
                                    <p:set>
                                      <p:cBhvr>
                                        <p:cTn id="16" dur="1" fill="hold">
                                          <p:stCondLst>
                                            <p:cond delay="0"/>
                                          </p:stCondLst>
                                        </p:cTn>
                                        <p:tgtEl>
                                          <p:spTgt spid="20486"/>
                                        </p:tgtEl>
                                        <p:attrNameLst>
                                          <p:attrName>style.visibility</p:attrName>
                                        </p:attrNameLst>
                                      </p:cBhvr>
                                      <p:to>
                                        <p:strVal val="visible"/>
                                      </p:to>
                                    </p:set>
                                    <p:anim calcmode="lin" valueType="num">
                                      <p:cBhvr>
                                        <p:cTn id="17" dur="500" fill="hold"/>
                                        <p:tgtEl>
                                          <p:spTgt spid="20486"/>
                                        </p:tgtEl>
                                        <p:attrNameLst>
                                          <p:attrName>ppt_w</p:attrName>
                                        </p:attrNameLst>
                                      </p:cBhvr>
                                      <p:tavLst>
                                        <p:tav tm="0">
                                          <p:val>
                                            <p:fltVal val="0"/>
                                          </p:val>
                                        </p:tav>
                                        <p:tav tm="100000">
                                          <p:val>
                                            <p:strVal val="#ppt_w"/>
                                          </p:val>
                                        </p:tav>
                                      </p:tavLst>
                                    </p:anim>
                                    <p:anim calcmode="lin" valueType="num">
                                      <p:cBhvr>
                                        <p:cTn id="18" dur="500" fill="hold"/>
                                        <p:tgtEl>
                                          <p:spTgt spid="20486"/>
                                        </p:tgtEl>
                                        <p:attrNameLst>
                                          <p:attrName>ppt_h</p:attrName>
                                        </p:attrNameLst>
                                      </p:cBhvr>
                                      <p:tavLst>
                                        <p:tav tm="0">
                                          <p:val>
                                            <p:fltVal val="0"/>
                                          </p:val>
                                        </p:tav>
                                        <p:tav tm="100000">
                                          <p:val>
                                            <p:strVal val="#ppt_h"/>
                                          </p:val>
                                        </p:tav>
                                      </p:tavLst>
                                    </p:anim>
                                    <p:animEffect transition="in" filter="fade">
                                      <p:cBhvr>
                                        <p:cTn id="19" dur="500"/>
                                        <p:tgtEl>
                                          <p:spTgt spid="20486"/>
                                        </p:tgtEl>
                                      </p:cBhvr>
                                    </p:animEffect>
                                  </p:childTnLst>
                                </p:cTn>
                              </p:par>
                              <p:par>
                                <p:cTn id="20" presetID="3" presetClass="emph" presetSubtype="2" fill="hold" grpId="0" nodeType="withEffect" nodePh="1">
                                  <p:stCondLst>
                                    <p:cond delay="0"/>
                                  </p:stCondLst>
                                  <p:endCondLst>
                                    <p:cond evt="begin" delay="0">
                                      <p:tn val="20"/>
                                    </p:cond>
                                  </p:endCondLst>
                                  <p:childTnLst>
                                    <p:animClr clrSpc="rgb" dir="cw">
                                      <p:cBhvr override="childStyle">
                                        <p:cTn id="21" dur="500" fill="hold"/>
                                        <p:tgtEl>
                                          <p:spTgt spid="20490"/>
                                        </p:tgtEl>
                                        <p:attrNameLst>
                                          <p:attrName>style.color</p:attrName>
                                        </p:attrNameLst>
                                      </p:cBhvr>
                                      <p:to>
                                        <a:srgbClr val="FF3300"/>
                                      </p:to>
                                    </p:animClr>
                                  </p:childTnLst>
                                </p:cTn>
                              </p:par>
                            </p:childTnLst>
                          </p:cTn>
                        </p:par>
                      </p:childTnLst>
                    </p:cTn>
                  </p:par>
                </p:childTnLst>
              </p:cTn>
              <p:nextCondLst>
                <p:cond evt="onClick" delay="0">
                  <p:tgtEl>
                    <p:spTgt spid="20490"/>
                  </p:tgtEl>
                </p:cond>
              </p:nextCondLst>
            </p:seq>
            <p:seq concurrent="1" nextAc="seek">
              <p:cTn id="22" restart="whenNotActive" fill="hold" evtFilter="cancelBubble" nodeType="interactiveSeq">
                <p:stCondLst>
                  <p:cond evt="onClick" delay="0">
                    <p:tgtEl>
                      <p:spTgt spid="20484"/>
                    </p:tgtEl>
                  </p:cond>
                </p:stCondLst>
                <p:endSync evt="end" delay="0">
                  <p:rtn val="all"/>
                </p:endSync>
                <p:childTnLst>
                  <p:par>
                    <p:cTn id="23" fill="hold">
                      <p:stCondLst>
                        <p:cond delay="0"/>
                      </p:stCondLst>
                      <p:childTnLst>
                        <p:par>
                          <p:cTn id="24" fill="hold">
                            <p:stCondLst>
                              <p:cond delay="0"/>
                            </p:stCondLst>
                            <p:childTnLst>
                              <p:par>
                                <p:cTn id="25" presetID="53" presetClass="entr" presetSubtype="0" fill="hold" grpId="1" nodeType="clickEffect">
                                  <p:stCondLst>
                                    <p:cond delay="0"/>
                                  </p:stCondLst>
                                  <p:childTnLst>
                                    <p:set>
                                      <p:cBhvr>
                                        <p:cTn id="26" dur="1" fill="hold">
                                          <p:stCondLst>
                                            <p:cond delay="0"/>
                                          </p:stCondLst>
                                        </p:cTn>
                                        <p:tgtEl>
                                          <p:spTgt spid="20486"/>
                                        </p:tgtEl>
                                        <p:attrNameLst>
                                          <p:attrName>style.visibility</p:attrName>
                                        </p:attrNameLst>
                                      </p:cBhvr>
                                      <p:to>
                                        <p:strVal val="visible"/>
                                      </p:to>
                                    </p:set>
                                    <p:anim calcmode="lin" valueType="num">
                                      <p:cBhvr>
                                        <p:cTn id="27" dur="500" fill="hold"/>
                                        <p:tgtEl>
                                          <p:spTgt spid="20486"/>
                                        </p:tgtEl>
                                        <p:attrNameLst>
                                          <p:attrName>ppt_w</p:attrName>
                                        </p:attrNameLst>
                                      </p:cBhvr>
                                      <p:tavLst>
                                        <p:tav tm="0">
                                          <p:val>
                                            <p:fltVal val="0"/>
                                          </p:val>
                                        </p:tav>
                                        <p:tav tm="100000">
                                          <p:val>
                                            <p:strVal val="#ppt_w"/>
                                          </p:val>
                                        </p:tav>
                                      </p:tavLst>
                                    </p:anim>
                                    <p:anim calcmode="lin" valueType="num">
                                      <p:cBhvr>
                                        <p:cTn id="28" dur="500" fill="hold"/>
                                        <p:tgtEl>
                                          <p:spTgt spid="20486"/>
                                        </p:tgtEl>
                                        <p:attrNameLst>
                                          <p:attrName>ppt_h</p:attrName>
                                        </p:attrNameLst>
                                      </p:cBhvr>
                                      <p:tavLst>
                                        <p:tav tm="0">
                                          <p:val>
                                            <p:fltVal val="0"/>
                                          </p:val>
                                        </p:tav>
                                        <p:tav tm="100000">
                                          <p:val>
                                            <p:strVal val="#ppt_h"/>
                                          </p:val>
                                        </p:tav>
                                      </p:tavLst>
                                    </p:anim>
                                    <p:animEffect transition="in" filter="fade">
                                      <p:cBhvr>
                                        <p:cTn id="29" dur="500"/>
                                        <p:tgtEl>
                                          <p:spTgt spid="20486"/>
                                        </p:tgtEl>
                                      </p:cBhvr>
                                    </p:animEffect>
                                  </p:childTnLst>
                                </p:cTn>
                              </p:par>
                              <p:par>
                                <p:cTn id="30" presetID="3" presetClass="emph" presetSubtype="2" fill="hold" grpId="0" nodeType="withEffect">
                                  <p:stCondLst>
                                    <p:cond delay="0"/>
                                  </p:stCondLst>
                                  <p:childTnLst>
                                    <p:animClr clrSpc="rgb" dir="cw">
                                      <p:cBhvr override="childStyle">
                                        <p:cTn id="31" dur="1000" fill="hold"/>
                                        <p:tgtEl>
                                          <p:spTgt spid="20484"/>
                                        </p:tgtEl>
                                        <p:attrNameLst>
                                          <p:attrName>style.color</p:attrName>
                                        </p:attrNameLst>
                                      </p:cBhvr>
                                      <p:to>
                                        <a:srgbClr val="FF3300"/>
                                      </p:to>
                                    </p:animClr>
                                  </p:childTnLst>
                                </p:cTn>
                              </p:par>
                            </p:childTnLst>
                          </p:cTn>
                        </p:par>
                      </p:childTnLst>
                    </p:cTn>
                  </p:par>
                </p:childTnLst>
              </p:cTn>
              <p:nextCondLst>
                <p:cond evt="onClick" delay="0">
                  <p:tgtEl>
                    <p:spTgt spid="20484"/>
                  </p:tgtEl>
                </p:cond>
              </p:nextCondLst>
            </p:seq>
            <p:seq concurrent="1" nextAc="seek">
              <p:cTn id="32" restart="whenNotActive" fill="hold" evtFilter="cancelBubble" nodeType="interactiveSeq">
                <p:stCondLst>
                  <p:cond evt="onClick" delay="0">
                    <p:tgtEl>
                      <p:spTgt spid="20485"/>
                    </p:tgtEl>
                  </p:cond>
                </p:stCondLst>
                <p:endSync evt="end" delay="0">
                  <p:rtn val="all"/>
                </p:endSync>
                <p:childTnLst>
                  <p:par>
                    <p:cTn id="33" fill="hold">
                      <p:stCondLst>
                        <p:cond delay="0"/>
                      </p:stCondLst>
                      <p:childTnLst>
                        <p:par>
                          <p:cTn id="34" fill="hold">
                            <p:stCondLst>
                              <p:cond delay="0"/>
                            </p:stCondLst>
                            <p:childTnLst>
                              <p:par>
                                <p:cTn id="35" presetID="53" presetClass="entr" presetSubtype="0" fill="hold" grpId="0" nodeType="clickEffect">
                                  <p:stCondLst>
                                    <p:cond delay="0"/>
                                  </p:stCondLst>
                                  <p:childTnLst>
                                    <p:set>
                                      <p:cBhvr>
                                        <p:cTn id="36" dur="1" fill="hold">
                                          <p:stCondLst>
                                            <p:cond delay="0"/>
                                          </p:stCondLst>
                                        </p:cTn>
                                        <p:tgtEl>
                                          <p:spTgt spid="20487"/>
                                        </p:tgtEl>
                                        <p:attrNameLst>
                                          <p:attrName>style.visibility</p:attrName>
                                        </p:attrNameLst>
                                      </p:cBhvr>
                                      <p:to>
                                        <p:strVal val="visible"/>
                                      </p:to>
                                    </p:set>
                                    <p:anim calcmode="lin" valueType="num">
                                      <p:cBhvr>
                                        <p:cTn id="37" dur="500" fill="hold"/>
                                        <p:tgtEl>
                                          <p:spTgt spid="20487"/>
                                        </p:tgtEl>
                                        <p:attrNameLst>
                                          <p:attrName>ppt_w</p:attrName>
                                        </p:attrNameLst>
                                      </p:cBhvr>
                                      <p:tavLst>
                                        <p:tav tm="0">
                                          <p:val>
                                            <p:fltVal val="0"/>
                                          </p:val>
                                        </p:tav>
                                        <p:tav tm="100000">
                                          <p:val>
                                            <p:strVal val="#ppt_w"/>
                                          </p:val>
                                        </p:tav>
                                      </p:tavLst>
                                    </p:anim>
                                    <p:anim calcmode="lin" valueType="num">
                                      <p:cBhvr>
                                        <p:cTn id="38" dur="500" fill="hold"/>
                                        <p:tgtEl>
                                          <p:spTgt spid="20487"/>
                                        </p:tgtEl>
                                        <p:attrNameLst>
                                          <p:attrName>ppt_h</p:attrName>
                                        </p:attrNameLst>
                                      </p:cBhvr>
                                      <p:tavLst>
                                        <p:tav tm="0">
                                          <p:val>
                                            <p:fltVal val="0"/>
                                          </p:val>
                                        </p:tav>
                                        <p:tav tm="100000">
                                          <p:val>
                                            <p:strVal val="#ppt_h"/>
                                          </p:val>
                                        </p:tav>
                                      </p:tavLst>
                                    </p:anim>
                                    <p:animEffect transition="in" filter="fade">
                                      <p:cBhvr>
                                        <p:cTn id="39" dur="500"/>
                                        <p:tgtEl>
                                          <p:spTgt spid="20487"/>
                                        </p:tgtEl>
                                      </p:cBhvr>
                                    </p:animEffect>
                                  </p:childTnLst>
                                </p:cTn>
                              </p:par>
                              <p:par>
                                <p:cTn id="40" presetID="3" presetClass="emph" presetSubtype="2" fill="hold" grpId="0" nodeType="withEffect">
                                  <p:stCondLst>
                                    <p:cond delay="0"/>
                                  </p:stCondLst>
                                  <p:childTnLst>
                                    <p:animClr clrSpc="rgb" dir="cw">
                                      <p:cBhvr override="childStyle">
                                        <p:cTn id="41" dur="1000" fill="hold"/>
                                        <p:tgtEl>
                                          <p:spTgt spid="20485"/>
                                        </p:tgtEl>
                                        <p:attrNameLst>
                                          <p:attrName>style.color</p:attrName>
                                        </p:attrNameLst>
                                      </p:cBhvr>
                                      <p:to>
                                        <a:srgbClr val="336600"/>
                                      </p:to>
                                    </p:animClr>
                                  </p:childTnLst>
                                </p:cTn>
                              </p:par>
                              <p:par>
                                <p:cTn id="42" presetID="22" presetClass="entr" presetSubtype="8" fill="hold" grpId="0" nodeType="withEffect">
                                  <p:stCondLst>
                                    <p:cond delay="0"/>
                                  </p:stCondLst>
                                  <p:childTnLst>
                                    <p:set>
                                      <p:cBhvr>
                                        <p:cTn id="43" dur="1" fill="hold">
                                          <p:stCondLst>
                                            <p:cond delay="0"/>
                                          </p:stCondLst>
                                        </p:cTn>
                                        <p:tgtEl>
                                          <p:spTgt spid="20491"/>
                                        </p:tgtEl>
                                        <p:attrNameLst>
                                          <p:attrName>style.visibility</p:attrName>
                                        </p:attrNameLst>
                                      </p:cBhvr>
                                      <p:to>
                                        <p:strVal val="visible"/>
                                      </p:to>
                                    </p:set>
                                    <p:animEffect transition="in" filter="wipe(left)">
                                      <p:cBhvr>
                                        <p:cTn id="44" dur="500"/>
                                        <p:tgtEl>
                                          <p:spTgt spid="20491"/>
                                        </p:tgtEl>
                                      </p:cBhvr>
                                    </p:animEffect>
                                  </p:childTnLst>
                                </p:cTn>
                              </p:par>
                            </p:childTnLst>
                          </p:cTn>
                        </p:par>
                      </p:childTnLst>
                    </p:cTn>
                  </p:par>
                </p:childTnLst>
              </p:cTn>
              <p:nextCondLst>
                <p:cond evt="onClick" delay="0">
                  <p:tgtEl>
                    <p:spTgt spid="20485"/>
                  </p:tgtEl>
                </p:cond>
              </p:nextCondLst>
            </p:seq>
            <p:seq concurrent="1" nextAc="seek">
              <p:cTn id="45" restart="whenNotActive" fill="hold" evtFilter="cancelBubble" nodeType="interactiveSeq">
                <p:stCondLst>
                  <p:cond evt="onClick" delay="0">
                    <p:tgtEl>
                      <p:spTgt spid="20491"/>
                    </p:tgtEl>
                  </p:cond>
                </p:stCondLst>
                <p:endSync evt="end" delay="0">
                  <p:rtn val="all"/>
                </p:endSync>
                <p:childTnLst>
                  <p:par>
                    <p:cTn id="46" fill="hold">
                      <p:stCondLst>
                        <p:cond delay="0"/>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20499"/>
                                        </p:tgtEl>
                                        <p:attrNameLst>
                                          <p:attrName>style.visibility</p:attrName>
                                        </p:attrNameLst>
                                      </p:cBhvr>
                                      <p:to>
                                        <p:strVal val="visible"/>
                                      </p:to>
                                    </p:set>
                                    <p:animEffect transition="in" filter="blinds(horizontal)">
                                      <p:cBhvr>
                                        <p:cTn id="50" dur="500"/>
                                        <p:tgtEl>
                                          <p:spTgt spid="20499"/>
                                        </p:tgtEl>
                                      </p:cBhvr>
                                    </p:animEffect>
                                  </p:childTnLst>
                                </p:cTn>
                              </p:par>
                              <p:par>
                                <p:cTn id="51" presetID="22" presetClass="entr" presetSubtype="8" fill="hold" nodeType="with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wipe(left)">
                                      <p:cBhvr>
                                        <p:cTn id="53" dur="500"/>
                                        <p:tgtEl>
                                          <p:spTgt spid="2"/>
                                        </p:tgtEl>
                                      </p:cBhvr>
                                    </p:animEffect>
                                  </p:childTnLst>
                                </p:cTn>
                              </p:par>
                            </p:childTnLst>
                          </p:cTn>
                        </p:par>
                      </p:childTnLst>
                    </p:cTn>
                  </p:par>
                </p:childTnLst>
              </p:cTn>
              <p:nextCondLst>
                <p:cond evt="onClick" delay="0">
                  <p:tgtEl>
                    <p:spTgt spid="20491"/>
                  </p:tgtEl>
                </p:cond>
              </p:nextCondLst>
            </p:seq>
          </p:childTnLst>
        </p:cTn>
      </p:par>
    </p:tnLst>
    <p:bldLst>
      <p:bldP spid="20484" grpId="0"/>
      <p:bldP spid="20485" grpId="0"/>
      <p:bldP spid="20486" grpId="0" animBg="1"/>
      <p:bldP spid="20486" grpId="1" animBg="1"/>
      <p:bldP spid="20486" grpId="2" animBg="1"/>
      <p:bldP spid="20487" grpId="0" animBg="1"/>
      <p:bldP spid="20489" grpId="0"/>
      <p:bldP spid="20490" grpId="0"/>
      <p:bldP spid="20491" grpId="0" animBg="1"/>
      <p:bldP spid="2049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1071546"/>
          </a:xfrm>
          <a:solidFill>
            <a:schemeClr val="accent6">
              <a:lumMod val="40000"/>
              <a:lumOff val="60000"/>
            </a:schemeClr>
          </a:solidFill>
        </p:spPr>
        <p:txBody>
          <a:bodyPr/>
          <a:lstStyle/>
          <a:p>
            <a:r>
              <a:rPr lang="en-US" dirty="0"/>
              <a:t>Choose the correct option to complete the sentence: </a:t>
            </a:r>
            <a:br>
              <a:rPr lang="en-US" dirty="0"/>
            </a:br>
            <a:r>
              <a:rPr lang="en-US" dirty="0"/>
              <a:t>She wasn’t give / gave / given the correct diagnosis</a:t>
            </a:r>
            <a:endParaRPr/>
          </a:p>
        </p:txBody>
      </p:sp>
      <p:sp>
        <p:nvSpPr>
          <p:cNvPr id="20484" name="Rectangle 4"/>
          <p:cNvSpPr>
            <a:spLocks noChangeArrowheads="1"/>
          </p:cNvSpPr>
          <p:nvPr/>
        </p:nvSpPr>
        <p:spPr bwMode="auto">
          <a:xfrm>
            <a:off x="500034" y="3143248"/>
            <a:ext cx="4465637" cy="503237"/>
          </a:xfrm>
          <a:prstGeom prst="rect">
            <a:avLst/>
          </a:prstGeom>
          <a:noFill/>
          <a:ln w="9525">
            <a:noFill/>
            <a:miter lim="800000"/>
            <a:headEnd/>
            <a:tailEnd/>
          </a:ln>
        </p:spPr>
        <p:txBody>
          <a:bodyPr/>
          <a:lstStyle/>
          <a:p>
            <a:pPr>
              <a:tabLst>
                <a:tab pos="0" algn="l"/>
              </a:tabLst>
            </a:pPr>
            <a:r>
              <a:rPr lang="en-US" sz="2000" dirty="0" smtClean="0">
                <a:latin typeface="Calibri" pitchFamily="34" charset="0"/>
              </a:rPr>
              <a:t>gave</a:t>
            </a:r>
            <a:endParaRPr lang="ru-RU" sz="2000" b="1" i="1" dirty="0">
              <a:latin typeface="Calibri" pitchFamily="34" charset="0"/>
            </a:endParaRPr>
          </a:p>
        </p:txBody>
      </p:sp>
      <p:sp>
        <p:nvSpPr>
          <p:cNvPr id="20485" name="Rectangle 5"/>
          <p:cNvSpPr>
            <a:spLocks noChangeArrowheads="1"/>
          </p:cNvSpPr>
          <p:nvPr/>
        </p:nvSpPr>
        <p:spPr bwMode="auto">
          <a:xfrm>
            <a:off x="500034" y="2285992"/>
            <a:ext cx="4464050" cy="458787"/>
          </a:xfrm>
          <a:prstGeom prst="rect">
            <a:avLst/>
          </a:prstGeom>
          <a:noFill/>
          <a:ln w="9525">
            <a:noFill/>
            <a:miter lim="800000"/>
            <a:headEnd/>
            <a:tailEnd/>
          </a:ln>
        </p:spPr>
        <p:txBody>
          <a:bodyPr/>
          <a:lstStyle/>
          <a:p>
            <a:r>
              <a:rPr lang="en-US" sz="2000" dirty="0" smtClean="0">
                <a:latin typeface="Calibri" pitchFamily="34" charset="0"/>
              </a:rPr>
              <a:t>given</a:t>
            </a:r>
            <a:endParaRPr lang="ru-RU" sz="2000" b="1" i="1" dirty="0">
              <a:latin typeface="Calibri" pitchFamily="34" charset="0"/>
            </a:endParaRPr>
          </a:p>
        </p:txBody>
      </p:sp>
      <p:sp>
        <p:nvSpPr>
          <p:cNvPr id="20486" name="Text Box 6"/>
          <p:cNvSpPr txBox="1">
            <a:spLocks noChangeArrowheads="1"/>
          </p:cNvSpPr>
          <p:nvPr/>
        </p:nvSpPr>
        <p:spPr bwMode="auto">
          <a:xfrm>
            <a:off x="1476375" y="5300663"/>
            <a:ext cx="1871663" cy="366712"/>
          </a:xfrm>
          <a:prstGeom prst="rect">
            <a:avLst/>
          </a:prstGeom>
          <a:solidFill>
            <a:srgbClr val="800000"/>
          </a:solidFill>
          <a:ln w="9525">
            <a:noFill/>
            <a:miter lim="800000"/>
            <a:headEnd/>
            <a:tailEnd/>
          </a:ln>
        </p:spPr>
        <p:txBody>
          <a:bodyPr>
            <a:spAutoFit/>
          </a:bodyPr>
          <a:lstStyle/>
          <a:p>
            <a:pPr algn="ctr"/>
            <a:r>
              <a:rPr lang="ru-RU" b="1" i="1" dirty="0">
                <a:solidFill>
                  <a:schemeClr val="bg1"/>
                </a:solidFill>
              </a:rPr>
              <a:t>Неправильно</a:t>
            </a:r>
          </a:p>
        </p:txBody>
      </p:sp>
      <p:sp>
        <p:nvSpPr>
          <p:cNvPr id="20487" name="Text Box 7"/>
          <p:cNvSpPr txBox="1">
            <a:spLocks noChangeArrowheads="1"/>
          </p:cNvSpPr>
          <p:nvPr/>
        </p:nvSpPr>
        <p:spPr bwMode="auto">
          <a:xfrm>
            <a:off x="1476375" y="5300663"/>
            <a:ext cx="1908175" cy="366712"/>
          </a:xfrm>
          <a:prstGeom prst="rect">
            <a:avLst/>
          </a:prstGeom>
          <a:solidFill>
            <a:srgbClr val="336600"/>
          </a:solidFill>
          <a:ln w="9525">
            <a:noFill/>
            <a:miter lim="800000"/>
            <a:headEnd/>
            <a:tailEnd/>
          </a:ln>
        </p:spPr>
        <p:txBody>
          <a:bodyPr>
            <a:spAutoFit/>
          </a:bodyPr>
          <a:lstStyle/>
          <a:p>
            <a:pPr algn="ctr"/>
            <a:r>
              <a:rPr lang="ru-RU" b="1" i="1" dirty="0">
                <a:solidFill>
                  <a:schemeClr val="bg1"/>
                </a:solidFill>
              </a:rPr>
              <a:t>Правильно</a:t>
            </a:r>
          </a:p>
        </p:txBody>
      </p:sp>
      <p:sp>
        <p:nvSpPr>
          <p:cNvPr id="12296" name="Text Box 8"/>
          <p:cNvSpPr txBox="1">
            <a:spLocks noChangeArrowheads="1"/>
          </p:cNvSpPr>
          <p:nvPr/>
        </p:nvSpPr>
        <p:spPr bwMode="auto">
          <a:xfrm>
            <a:off x="179388" y="1176338"/>
            <a:ext cx="1679575" cy="314325"/>
          </a:xfrm>
          <a:prstGeom prst="rect">
            <a:avLst/>
          </a:prstGeom>
          <a:solidFill>
            <a:srgbClr val="1F0464"/>
          </a:solidFill>
          <a:ln w="9525">
            <a:solidFill>
              <a:srgbClr val="336600"/>
            </a:solidFill>
            <a:miter lim="800000"/>
            <a:headEnd/>
            <a:tailEnd/>
          </a:ln>
        </p:spPr>
        <p:txBody>
          <a:bodyPr wrap="none">
            <a:spAutoFit/>
          </a:bodyPr>
          <a:lstStyle/>
          <a:p>
            <a:r>
              <a:rPr lang="ru-RU" sz="1400" b="1" i="1" dirty="0">
                <a:solidFill>
                  <a:schemeClr val="bg1"/>
                </a:solidFill>
              </a:rPr>
              <a:t>Укажите ответ</a:t>
            </a:r>
          </a:p>
        </p:txBody>
      </p:sp>
      <p:sp>
        <p:nvSpPr>
          <p:cNvPr id="20490" name="Rectangle 10"/>
          <p:cNvSpPr>
            <a:spLocks noChangeArrowheads="1"/>
          </p:cNvSpPr>
          <p:nvPr/>
        </p:nvSpPr>
        <p:spPr bwMode="auto">
          <a:xfrm>
            <a:off x="500034" y="1571612"/>
            <a:ext cx="4465637" cy="503237"/>
          </a:xfrm>
          <a:prstGeom prst="rect">
            <a:avLst/>
          </a:prstGeom>
          <a:noFill/>
          <a:ln w="9525">
            <a:noFill/>
            <a:miter lim="800000"/>
            <a:headEnd/>
            <a:tailEnd/>
          </a:ln>
        </p:spPr>
        <p:txBody>
          <a:bodyPr/>
          <a:lstStyle/>
          <a:p>
            <a:r>
              <a:rPr lang="en-US" sz="2000" dirty="0" smtClean="0">
                <a:latin typeface="Calibri" pitchFamily="34" charset="0"/>
              </a:rPr>
              <a:t>give</a:t>
            </a:r>
            <a:endParaRPr lang="ru-RU" sz="2000" dirty="0">
              <a:latin typeface="Calibri" pitchFamily="34" charset="0"/>
              <a:cs typeface="Calibri" pitchFamily="34" charset="0"/>
            </a:endParaRPr>
          </a:p>
        </p:txBody>
      </p:sp>
      <p:sp>
        <p:nvSpPr>
          <p:cNvPr id="20491" name="Text Box 11"/>
          <p:cNvSpPr txBox="1">
            <a:spLocks noChangeArrowheads="1"/>
          </p:cNvSpPr>
          <p:nvPr/>
        </p:nvSpPr>
        <p:spPr bwMode="auto">
          <a:xfrm>
            <a:off x="928688" y="6357938"/>
            <a:ext cx="3000375" cy="311150"/>
          </a:xfrm>
          <a:prstGeom prst="rec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a:lstStyle/>
          <a:p>
            <a:pPr algn="ctr"/>
            <a:r>
              <a:rPr lang="ru-RU" sz="1400" dirty="0"/>
              <a:t>Раскрыть правильный ответ </a:t>
            </a:r>
          </a:p>
        </p:txBody>
      </p:sp>
      <p:grpSp>
        <p:nvGrpSpPr>
          <p:cNvPr id="2" name="Group 12"/>
          <p:cNvGrpSpPr>
            <a:grpSpLocks/>
          </p:cNvGrpSpPr>
          <p:nvPr/>
        </p:nvGrpSpPr>
        <p:grpSpPr bwMode="auto">
          <a:xfrm>
            <a:off x="5364163" y="6381750"/>
            <a:ext cx="2098675" cy="287338"/>
            <a:chOff x="2381" y="4125"/>
            <a:chExt cx="1322" cy="181"/>
          </a:xfrm>
        </p:grpSpPr>
        <p:sp>
          <p:nvSpPr>
            <p:cNvPr id="20493" name="Text Box 13"/>
            <p:cNvSpPr txBox="1">
              <a:spLocks noChangeArrowheads="1"/>
            </p:cNvSpPr>
            <p:nvPr/>
          </p:nvSpPr>
          <p:spPr bwMode="auto">
            <a:xfrm>
              <a:off x="2562" y="4125"/>
              <a:ext cx="1141" cy="179"/>
            </a:xfrm>
            <a:prstGeom prst="rect">
              <a:avLst/>
            </a:prstGeom>
            <a:noFill/>
            <a:ln w="9525">
              <a:noFill/>
              <a:miter lim="800000"/>
              <a:headEnd/>
              <a:tailEnd/>
            </a:ln>
            <a:effectLst/>
          </p:spPr>
          <p:txBody>
            <a:bodyPr>
              <a:spAutoFit/>
            </a:bodyPr>
            <a:lstStyle/>
            <a:p>
              <a:pPr>
                <a:lnSpc>
                  <a:spcPct val="90000"/>
                </a:lnSpc>
                <a:spcBef>
                  <a:spcPct val="20000"/>
                </a:spcBef>
                <a:tabLst>
                  <a:tab pos="1082675" algn="l"/>
                </a:tabLst>
                <a:defRPr/>
              </a:pPr>
              <a:r>
                <a:rPr lang="ru-RU" sz="1400" dirty="0">
                  <a:solidFill>
                    <a:srgbClr val="C9C9ED"/>
                  </a:solidFill>
                  <a:effectLst>
                    <a:outerShdw blurRad="38100" dist="38100" dir="2700000" algn="tl">
                      <a:srgbClr val="C0C0C0"/>
                    </a:outerShdw>
                  </a:effectLst>
                </a:rPr>
                <a:t>Следующий вопрос</a:t>
              </a:r>
            </a:p>
          </p:txBody>
        </p:sp>
        <p:sp>
          <p:nvSpPr>
            <p:cNvPr id="12307" name="AutoShape 14">
              <a:hlinkClick r:id="" action="ppaction://hlinkshowjump?jump=nextslide" highlightClick="1"/>
            </p:cNvPr>
            <p:cNvSpPr>
              <a:spLocks noChangeArrowheads="1"/>
            </p:cNvSpPr>
            <p:nvPr/>
          </p:nvSpPr>
          <p:spPr bwMode="auto">
            <a:xfrm>
              <a:off x="2381" y="4125"/>
              <a:ext cx="181" cy="181"/>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wrap="none" anchor="ctr"/>
            <a:lstStyle/>
            <a:p>
              <a:endParaRPr lang="ru-RU" dirty="0"/>
            </a:p>
          </p:txBody>
        </p:sp>
      </p:grpSp>
      <p:grpSp>
        <p:nvGrpSpPr>
          <p:cNvPr id="3" name="Group 15"/>
          <p:cNvGrpSpPr>
            <a:grpSpLocks/>
          </p:cNvGrpSpPr>
          <p:nvPr/>
        </p:nvGrpSpPr>
        <p:grpSpPr bwMode="auto">
          <a:xfrm>
            <a:off x="7991475" y="6381750"/>
            <a:ext cx="1152525" cy="304800"/>
            <a:chOff x="4422" y="4020"/>
            <a:chExt cx="726" cy="192"/>
          </a:xfrm>
        </p:grpSpPr>
        <p:sp>
          <p:nvSpPr>
            <p:cNvPr id="12304" name="AutoShape 16">
              <a:hlinkClick r:id="" action="ppaction://hlinkshowjump?jump=lastslide" highlightClick="1"/>
            </p:cNvPr>
            <p:cNvSpPr>
              <a:spLocks noChangeArrowheads="1"/>
            </p:cNvSpPr>
            <p:nvPr/>
          </p:nvSpPr>
          <p:spPr bwMode="auto">
            <a:xfrm>
              <a:off x="4422" y="4020"/>
              <a:ext cx="181" cy="181"/>
            </a:xfrm>
            <a:prstGeom prst="actionButtonEnd">
              <a:avLst/>
            </a:prstGeom>
            <a:gradFill rotWithShape="1">
              <a:gsLst>
                <a:gs pos="0">
                  <a:srgbClr val="96AB94"/>
                </a:gs>
                <a:gs pos="17000">
                  <a:srgbClr val="D4DEFF"/>
                </a:gs>
                <a:gs pos="47000">
                  <a:srgbClr val="D4DEFF"/>
                </a:gs>
                <a:gs pos="100000">
                  <a:srgbClr val="8488C4"/>
                </a:gs>
              </a:gsLst>
              <a:lin ang="0" scaled="1"/>
            </a:gradFill>
            <a:ln w="9525">
              <a:noFill/>
              <a:miter lim="800000"/>
              <a:headEnd/>
              <a:tailEnd/>
            </a:ln>
          </p:spPr>
          <p:txBody>
            <a:bodyPr wrap="none" anchor="ctr"/>
            <a:lstStyle/>
            <a:p>
              <a:endParaRPr lang="ru-RU" dirty="0"/>
            </a:p>
          </p:txBody>
        </p:sp>
        <p:sp>
          <p:nvSpPr>
            <p:cNvPr id="20497" name="Text Box 17">
              <a:hlinkClick r:id="" action="ppaction://hlinkshowjump?jump=lastslide"/>
            </p:cNvPr>
            <p:cNvSpPr txBox="1">
              <a:spLocks noChangeArrowheads="1"/>
            </p:cNvSpPr>
            <p:nvPr/>
          </p:nvSpPr>
          <p:spPr bwMode="auto">
            <a:xfrm>
              <a:off x="4604" y="4020"/>
              <a:ext cx="544" cy="192"/>
            </a:xfrm>
            <a:prstGeom prst="rect">
              <a:avLst/>
            </a:prstGeom>
            <a:noFill/>
            <a:ln w="9525">
              <a:noFill/>
              <a:miter lim="800000"/>
              <a:headEnd/>
              <a:tailEnd/>
            </a:ln>
            <a:effectLst/>
          </p:spPr>
          <p:txBody>
            <a:bodyPr>
              <a:spAutoFit/>
            </a:bodyPr>
            <a:lstStyle/>
            <a:p>
              <a:pPr>
                <a:spcBef>
                  <a:spcPct val="50000"/>
                </a:spcBef>
                <a:defRPr/>
              </a:pPr>
              <a:r>
                <a:rPr lang="ru-RU" sz="1400" dirty="0">
                  <a:solidFill>
                    <a:srgbClr val="B0B3D0"/>
                  </a:solidFill>
                  <a:effectLst>
                    <a:outerShdw blurRad="38100" dist="38100" dir="2700000" algn="tl">
                      <a:srgbClr val="C0C0C0"/>
                    </a:outerShdw>
                  </a:effectLst>
                </a:rPr>
                <a:t>Выход</a:t>
              </a:r>
            </a:p>
          </p:txBody>
        </p:sp>
      </p:grpSp>
      <p:sp>
        <p:nvSpPr>
          <p:cNvPr id="12302" name="Line 18"/>
          <p:cNvSpPr>
            <a:spLocks noChangeShapeType="1"/>
          </p:cNvSpPr>
          <p:nvPr/>
        </p:nvSpPr>
        <p:spPr bwMode="auto">
          <a:xfrm>
            <a:off x="0" y="6215082"/>
            <a:ext cx="9144000" cy="0"/>
          </a:xfrm>
          <a:prstGeom prst="line">
            <a:avLst/>
          </a:prstGeom>
          <a:noFill/>
          <a:ln w="41275">
            <a:pattFill prst="wdUpDiag">
              <a:fgClr>
                <a:srgbClr val="5A5A88"/>
              </a:fgClr>
              <a:bgClr>
                <a:schemeClr val="hlink"/>
              </a:bgClr>
            </a:pattFill>
            <a:round/>
            <a:headEnd/>
            <a:tailEnd/>
          </a:ln>
        </p:spPr>
        <p:txBody>
          <a:bodyPr/>
          <a:lstStyle/>
          <a:p>
            <a:endParaRPr lang="ru-RU" dirty="0"/>
          </a:p>
        </p:txBody>
      </p:sp>
      <p:sp>
        <p:nvSpPr>
          <p:cNvPr id="20499" name="Text Box 19"/>
          <p:cNvSpPr txBox="1">
            <a:spLocks noChangeArrowheads="1"/>
          </p:cNvSpPr>
          <p:nvPr/>
        </p:nvSpPr>
        <p:spPr bwMode="auto">
          <a:xfrm>
            <a:off x="5786446" y="1285860"/>
            <a:ext cx="3095625" cy="4601260"/>
          </a:xfrm>
          <a:prstGeom prst="rect">
            <a:avLst/>
          </a:prstGeom>
          <a:solidFill>
            <a:schemeClr val="accent2">
              <a:lumMod val="20000"/>
              <a:lumOff val="80000"/>
            </a:schemeClr>
          </a:solidFill>
          <a:ln w="9525">
            <a:noFill/>
            <a:miter lim="800000"/>
            <a:headEnd/>
            <a:tailEnd/>
          </a:ln>
        </p:spPr>
        <p:txBody>
          <a:bodyPr>
            <a:spAutoFit/>
          </a:bodyPr>
          <a:lstStyle/>
          <a:p>
            <a:pPr>
              <a:spcBef>
                <a:spcPct val="50000"/>
              </a:spcBef>
              <a:defRPr/>
            </a:pPr>
            <a:r>
              <a:rPr lang="ru-RU" sz="2000" b="1" dirty="0">
                <a:latin typeface="Calibri" pitchFamily="34" charset="0"/>
              </a:rPr>
              <a:t>Ответ</a:t>
            </a:r>
            <a:r>
              <a:rPr lang="ru-RU" sz="2000" b="1" dirty="0" smtClean="0">
                <a:latin typeface="Calibri" pitchFamily="34" charset="0"/>
              </a:rPr>
              <a:t>:</a:t>
            </a:r>
            <a:r>
              <a:rPr lang="en-US" sz="2000" b="1" dirty="0" smtClean="0">
                <a:latin typeface="Calibri" pitchFamily="34" charset="0"/>
              </a:rPr>
              <a:t> </a:t>
            </a:r>
            <a:r>
              <a:rPr lang="en-US" sz="2000" dirty="0" smtClean="0">
                <a:latin typeface="Calibri" pitchFamily="34" charset="0"/>
              </a:rPr>
              <a:t>given</a:t>
            </a:r>
            <a:endParaRPr lang="ru-RU" sz="2000" b="1" i="1" dirty="0" smtClean="0">
              <a:latin typeface="Calibri" pitchFamily="34" charset="0"/>
            </a:endParaRPr>
          </a:p>
          <a:p>
            <a:pPr>
              <a:spcBef>
                <a:spcPct val="50000"/>
              </a:spcBef>
              <a:defRPr/>
            </a:pPr>
            <a:endParaRPr lang="ru-RU" sz="2000" b="1" i="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a:p>
            <a:pPr>
              <a:spcBef>
                <a:spcPct val="50000"/>
              </a:spcBef>
              <a:defRPr/>
            </a:pPr>
            <a:endParaRPr lang="ru-RU" b="1" dirty="0">
              <a:latin typeface="Calibri" pitchFamily="34" charset="0"/>
            </a:endParaRPr>
          </a:p>
        </p:txBody>
      </p:sp>
    </p:spTree>
  </p:cSld>
  <p:clrMapOvr>
    <a:masterClrMapping/>
  </p:clrMapOvr>
  <p:transition advClick="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0486"/>
                                        </p:tgtEl>
                                        <p:attrNameLst>
                                          <p:attrName>style.visibility</p:attrName>
                                        </p:attrNameLst>
                                      </p:cBhvr>
                                      <p:to>
                                        <p:strVal val="visible"/>
                                      </p:to>
                                    </p:set>
                                    <p:anim calcmode="lin" valueType="num">
                                      <p:cBhvr>
                                        <p:cTn id="7" dur="500" fill="hold"/>
                                        <p:tgtEl>
                                          <p:spTgt spid="20486"/>
                                        </p:tgtEl>
                                        <p:attrNameLst>
                                          <p:attrName>ppt_w</p:attrName>
                                        </p:attrNameLst>
                                      </p:cBhvr>
                                      <p:tavLst>
                                        <p:tav tm="0">
                                          <p:val>
                                            <p:fltVal val="0"/>
                                          </p:val>
                                        </p:tav>
                                        <p:tav tm="100000">
                                          <p:val>
                                            <p:strVal val="#ppt_w"/>
                                          </p:val>
                                        </p:tav>
                                      </p:tavLst>
                                    </p:anim>
                                    <p:anim calcmode="lin" valueType="num">
                                      <p:cBhvr>
                                        <p:cTn id="8" dur="500" fill="hold"/>
                                        <p:tgtEl>
                                          <p:spTgt spid="20486"/>
                                        </p:tgtEl>
                                        <p:attrNameLst>
                                          <p:attrName>ppt_h</p:attrName>
                                        </p:attrNameLst>
                                      </p:cBhvr>
                                      <p:tavLst>
                                        <p:tav tm="0">
                                          <p:val>
                                            <p:fltVal val="0"/>
                                          </p:val>
                                        </p:tav>
                                        <p:tav tm="100000">
                                          <p:val>
                                            <p:strVal val="#ppt_h"/>
                                          </p:val>
                                        </p:tav>
                                      </p:tavLst>
                                    </p:anim>
                                    <p:animEffect transition="in" filter="fade">
                                      <p:cBhvr>
                                        <p:cTn id="9" dur="500"/>
                                        <p:tgtEl>
                                          <p:spTgt spid="20486"/>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0" restart="whenNotActive" fill="hold" evtFilter="cancelBubble" nodeType="interactiveSeq">
                <p:stCondLst>
                  <p:cond evt="onClick" delay="0">
                    <p:tgtEl>
                      <p:spTgt spid="20490"/>
                    </p:tgtEl>
                  </p:cond>
                </p:stCondLst>
                <p:endSync evt="end" delay="0">
                  <p:rtn val="all"/>
                </p:endSync>
                <p:childTnLst>
                  <p:par>
                    <p:cTn id="11" fill="hold">
                      <p:stCondLst>
                        <p:cond delay="0"/>
                      </p:stCondLst>
                      <p:childTnLst>
                        <p:par>
                          <p:cTn id="12" fill="hold">
                            <p:stCondLst>
                              <p:cond delay="0"/>
                            </p:stCondLst>
                            <p:childTnLst>
                              <p:par>
                                <p:cTn id="13" presetID="53" presetClass="entr" presetSubtype="0" fill="hold" grpId="2" nodeType="clickEffect">
                                  <p:stCondLst>
                                    <p:cond delay="0"/>
                                  </p:stCondLst>
                                  <p:childTnLst>
                                    <p:set>
                                      <p:cBhvr>
                                        <p:cTn id="14" dur="1" fill="hold">
                                          <p:stCondLst>
                                            <p:cond delay="0"/>
                                          </p:stCondLst>
                                        </p:cTn>
                                        <p:tgtEl>
                                          <p:spTgt spid="20486"/>
                                        </p:tgtEl>
                                        <p:attrNameLst>
                                          <p:attrName>style.visibility</p:attrName>
                                        </p:attrNameLst>
                                      </p:cBhvr>
                                      <p:to>
                                        <p:strVal val="visible"/>
                                      </p:to>
                                    </p:set>
                                    <p:anim calcmode="lin" valueType="num">
                                      <p:cBhvr>
                                        <p:cTn id="15" dur="500" fill="hold"/>
                                        <p:tgtEl>
                                          <p:spTgt spid="20486"/>
                                        </p:tgtEl>
                                        <p:attrNameLst>
                                          <p:attrName>ppt_w</p:attrName>
                                        </p:attrNameLst>
                                      </p:cBhvr>
                                      <p:tavLst>
                                        <p:tav tm="0">
                                          <p:val>
                                            <p:fltVal val="0"/>
                                          </p:val>
                                        </p:tav>
                                        <p:tav tm="100000">
                                          <p:val>
                                            <p:strVal val="#ppt_w"/>
                                          </p:val>
                                        </p:tav>
                                      </p:tavLst>
                                    </p:anim>
                                    <p:anim calcmode="lin" valueType="num">
                                      <p:cBhvr>
                                        <p:cTn id="16" dur="500" fill="hold"/>
                                        <p:tgtEl>
                                          <p:spTgt spid="20486"/>
                                        </p:tgtEl>
                                        <p:attrNameLst>
                                          <p:attrName>ppt_h</p:attrName>
                                        </p:attrNameLst>
                                      </p:cBhvr>
                                      <p:tavLst>
                                        <p:tav tm="0">
                                          <p:val>
                                            <p:fltVal val="0"/>
                                          </p:val>
                                        </p:tav>
                                        <p:tav tm="100000">
                                          <p:val>
                                            <p:strVal val="#ppt_h"/>
                                          </p:val>
                                        </p:tav>
                                      </p:tavLst>
                                    </p:anim>
                                    <p:animEffect transition="in" filter="fade">
                                      <p:cBhvr>
                                        <p:cTn id="17" dur="500"/>
                                        <p:tgtEl>
                                          <p:spTgt spid="20486"/>
                                        </p:tgtEl>
                                      </p:cBhvr>
                                    </p:animEffect>
                                  </p:childTnLst>
                                </p:cTn>
                              </p:par>
                              <p:par>
                                <p:cTn id="18" presetID="3" presetClass="emph" presetSubtype="2" fill="hold" grpId="0" nodeType="withEffect">
                                  <p:stCondLst>
                                    <p:cond delay="0"/>
                                  </p:stCondLst>
                                  <p:childTnLst>
                                    <p:animClr clrSpc="rgb" dir="cw">
                                      <p:cBhvr override="childStyle">
                                        <p:cTn id="19" dur="500" fill="hold"/>
                                        <p:tgtEl>
                                          <p:spTgt spid="20490"/>
                                        </p:tgtEl>
                                        <p:attrNameLst>
                                          <p:attrName>style.color</p:attrName>
                                        </p:attrNameLst>
                                      </p:cBhvr>
                                      <p:to>
                                        <a:srgbClr val="FF3300"/>
                                      </p:to>
                                    </p:animClr>
                                  </p:childTnLst>
                                </p:cTn>
                              </p:par>
                            </p:childTnLst>
                          </p:cTn>
                        </p:par>
                      </p:childTnLst>
                    </p:cTn>
                  </p:par>
                </p:childTnLst>
              </p:cTn>
              <p:nextCondLst>
                <p:cond evt="onClick" delay="0">
                  <p:tgtEl>
                    <p:spTgt spid="20490"/>
                  </p:tgtEl>
                </p:cond>
              </p:nextCondLst>
            </p:seq>
            <p:seq concurrent="1" nextAc="seek">
              <p:cTn id="20" restart="whenNotActive" fill="hold" evtFilter="cancelBubble" nodeType="interactiveSeq">
                <p:stCondLst>
                  <p:cond evt="onClick" delay="0">
                    <p:tgtEl>
                      <p:spTgt spid="20484"/>
                    </p:tgtEl>
                  </p:cond>
                </p:stCondLst>
                <p:endSync evt="end" delay="0">
                  <p:rtn val="all"/>
                </p:endSync>
                <p:childTnLst>
                  <p:par>
                    <p:cTn id="21" fill="hold">
                      <p:stCondLst>
                        <p:cond delay="0"/>
                      </p:stCondLst>
                      <p:childTnLst>
                        <p:par>
                          <p:cTn id="22" fill="hold">
                            <p:stCondLst>
                              <p:cond delay="0"/>
                            </p:stCondLst>
                            <p:childTnLst>
                              <p:par>
                                <p:cTn id="23" presetID="53" presetClass="entr" presetSubtype="0" fill="hold" grpId="1" nodeType="clickEffect">
                                  <p:stCondLst>
                                    <p:cond delay="0"/>
                                  </p:stCondLst>
                                  <p:childTnLst>
                                    <p:set>
                                      <p:cBhvr>
                                        <p:cTn id="24" dur="1" fill="hold">
                                          <p:stCondLst>
                                            <p:cond delay="0"/>
                                          </p:stCondLst>
                                        </p:cTn>
                                        <p:tgtEl>
                                          <p:spTgt spid="20486"/>
                                        </p:tgtEl>
                                        <p:attrNameLst>
                                          <p:attrName>style.visibility</p:attrName>
                                        </p:attrNameLst>
                                      </p:cBhvr>
                                      <p:to>
                                        <p:strVal val="visible"/>
                                      </p:to>
                                    </p:set>
                                    <p:anim calcmode="lin" valueType="num">
                                      <p:cBhvr>
                                        <p:cTn id="25" dur="500" fill="hold"/>
                                        <p:tgtEl>
                                          <p:spTgt spid="20486"/>
                                        </p:tgtEl>
                                        <p:attrNameLst>
                                          <p:attrName>ppt_w</p:attrName>
                                        </p:attrNameLst>
                                      </p:cBhvr>
                                      <p:tavLst>
                                        <p:tav tm="0">
                                          <p:val>
                                            <p:fltVal val="0"/>
                                          </p:val>
                                        </p:tav>
                                        <p:tav tm="100000">
                                          <p:val>
                                            <p:strVal val="#ppt_w"/>
                                          </p:val>
                                        </p:tav>
                                      </p:tavLst>
                                    </p:anim>
                                    <p:anim calcmode="lin" valueType="num">
                                      <p:cBhvr>
                                        <p:cTn id="26" dur="500" fill="hold"/>
                                        <p:tgtEl>
                                          <p:spTgt spid="20486"/>
                                        </p:tgtEl>
                                        <p:attrNameLst>
                                          <p:attrName>ppt_h</p:attrName>
                                        </p:attrNameLst>
                                      </p:cBhvr>
                                      <p:tavLst>
                                        <p:tav tm="0">
                                          <p:val>
                                            <p:fltVal val="0"/>
                                          </p:val>
                                        </p:tav>
                                        <p:tav tm="100000">
                                          <p:val>
                                            <p:strVal val="#ppt_h"/>
                                          </p:val>
                                        </p:tav>
                                      </p:tavLst>
                                    </p:anim>
                                    <p:animEffect transition="in" filter="fade">
                                      <p:cBhvr>
                                        <p:cTn id="27" dur="500"/>
                                        <p:tgtEl>
                                          <p:spTgt spid="20486"/>
                                        </p:tgtEl>
                                      </p:cBhvr>
                                    </p:animEffect>
                                  </p:childTnLst>
                                </p:cTn>
                              </p:par>
                              <p:par>
                                <p:cTn id="28" presetID="3" presetClass="emph" presetSubtype="2" fill="hold" grpId="0" nodeType="withEffect">
                                  <p:stCondLst>
                                    <p:cond delay="0"/>
                                  </p:stCondLst>
                                  <p:childTnLst>
                                    <p:animClr clrSpc="rgb" dir="cw">
                                      <p:cBhvr override="childStyle">
                                        <p:cTn id="29" dur="1000" fill="hold"/>
                                        <p:tgtEl>
                                          <p:spTgt spid="20484"/>
                                        </p:tgtEl>
                                        <p:attrNameLst>
                                          <p:attrName>style.color</p:attrName>
                                        </p:attrNameLst>
                                      </p:cBhvr>
                                      <p:to>
                                        <a:srgbClr val="FF3300"/>
                                      </p:to>
                                    </p:animClr>
                                  </p:childTnLst>
                                </p:cTn>
                              </p:par>
                            </p:childTnLst>
                          </p:cTn>
                        </p:par>
                      </p:childTnLst>
                    </p:cTn>
                  </p:par>
                </p:childTnLst>
              </p:cTn>
              <p:nextCondLst>
                <p:cond evt="onClick" delay="0">
                  <p:tgtEl>
                    <p:spTgt spid="20484"/>
                  </p:tgtEl>
                </p:cond>
              </p:nextCondLst>
            </p:seq>
            <p:seq concurrent="1" nextAc="seek">
              <p:cTn id="30" restart="whenNotActive" fill="hold" evtFilter="cancelBubble" nodeType="interactiveSeq">
                <p:stCondLst>
                  <p:cond evt="onClick" delay="0">
                    <p:tgtEl>
                      <p:spTgt spid="20485"/>
                    </p:tgtEl>
                  </p:cond>
                </p:stCondLst>
                <p:endSync evt="end" delay="0">
                  <p:rtn val="all"/>
                </p:endSync>
                <p:childTnLst>
                  <p:par>
                    <p:cTn id="31" fill="hold">
                      <p:stCondLst>
                        <p:cond delay="0"/>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20487"/>
                                        </p:tgtEl>
                                        <p:attrNameLst>
                                          <p:attrName>style.visibility</p:attrName>
                                        </p:attrNameLst>
                                      </p:cBhvr>
                                      <p:to>
                                        <p:strVal val="visible"/>
                                      </p:to>
                                    </p:set>
                                    <p:anim calcmode="lin" valueType="num">
                                      <p:cBhvr>
                                        <p:cTn id="35" dur="500" fill="hold"/>
                                        <p:tgtEl>
                                          <p:spTgt spid="20487"/>
                                        </p:tgtEl>
                                        <p:attrNameLst>
                                          <p:attrName>ppt_w</p:attrName>
                                        </p:attrNameLst>
                                      </p:cBhvr>
                                      <p:tavLst>
                                        <p:tav tm="0">
                                          <p:val>
                                            <p:fltVal val="0"/>
                                          </p:val>
                                        </p:tav>
                                        <p:tav tm="100000">
                                          <p:val>
                                            <p:strVal val="#ppt_w"/>
                                          </p:val>
                                        </p:tav>
                                      </p:tavLst>
                                    </p:anim>
                                    <p:anim calcmode="lin" valueType="num">
                                      <p:cBhvr>
                                        <p:cTn id="36" dur="500" fill="hold"/>
                                        <p:tgtEl>
                                          <p:spTgt spid="20487"/>
                                        </p:tgtEl>
                                        <p:attrNameLst>
                                          <p:attrName>ppt_h</p:attrName>
                                        </p:attrNameLst>
                                      </p:cBhvr>
                                      <p:tavLst>
                                        <p:tav tm="0">
                                          <p:val>
                                            <p:fltVal val="0"/>
                                          </p:val>
                                        </p:tav>
                                        <p:tav tm="100000">
                                          <p:val>
                                            <p:strVal val="#ppt_h"/>
                                          </p:val>
                                        </p:tav>
                                      </p:tavLst>
                                    </p:anim>
                                    <p:animEffect transition="in" filter="fade">
                                      <p:cBhvr>
                                        <p:cTn id="37" dur="500"/>
                                        <p:tgtEl>
                                          <p:spTgt spid="20487"/>
                                        </p:tgtEl>
                                      </p:cBhvr>
                                    </p:animEffect>
                                  </p:childTnLst>
                                </p:cTn>
                              </p:par>
                              <p:par>
                                <p:cTn id="38" presetID="3" presetClass="emph" presetSubtype="2" fill="hold" grpId="0" nodeType="withEffect">
                                  <p:stCondLst>
                                    <p:cond delay="0"/>
                                  </p:stCondLst>
                                  <p:childTnLst>
                                    <p:animClr clrSpc="rgb" dir="cw">
                                      <p:cBhvr override="childStyle">
                                        <p:cTn id="39" dur="1000" fill="hold"/>
                                        <p:tgtEl>
                                          <p:spTgt spid="20485"/>
                                        </p:tgtEl>
                                        <p:attrNameLst>
                                          <p:attrName>style.color</p:attrName>
                                        </p:attrNameLst>
                                      </p:cBhvr>
                                      <p:to>
                                        <a:srgbClr val="336600"/>
                                      </p:to>
                                    </p:animClr>
                                  </p:childTnLst>
                                </p:cTn>
                              </p:par>
                              <p:par>
                                <p:cTn id="40" presetID="22" presetClass="entr" presetSubtype="8" fill="hold" grpId="0" nodeType="withEffect">
                                  <p:stCondLst>
                                    <p:cond delay="0"/>
                                  </p:stCondLst>
                                  <p:childTnLst>
                                    <p:set>
                                      <p:cBhvr>
                                        <p:cTn id="41" dur="1" fill="hold">
                                          <p:stCondLst>
                                            <p:cond delay="0"/>
                                          </p:stCondLst>
                                        </p:cTn>
                                        <p:tgtEl>
                                          <p:spTgt spid="20491"/>
                                        </p:tgtEl>
                                        <p:attrNameLst>
                                          <p:attrName>style.visibility</p:attrName>
                                        </p:attrNameLst>
                                      </p:cBhvr>
                                      <p:to>
                                        <p:strVal val="visible"/>
                                      </p:to>
                                    </p:set>
                                    <p:animEffect transition="in" filter="wipe(left)">
                                      <p:cBhvr>
                                        <p:cTn id="42" dur="500"/>
                                        <p:tgtEl>
                                          <p:spTgt spid="20491"/>
                                        </p:tgtEl>
                                      </p:cBhvr>
                                    </p:animEffect>
                                  </p:childTnLst>
                                </p:cTn>
                              </p:par>
                            </p:childTnLst>
                          </p:cTn>
                        </p:par>
                      </p:childTnLst>
                    </p:cTn>
                  </p:par>
                </p:childTnLst>
              </p:cTn>
              <p:nextCondLst>
                <p:cond evt="onClick" delay="0">
                  <p:tgtEl>
                    <p:spTgt spid="20485"/>
                  </p:tgtEl>
                </p:cond>
              </p:nextCondLst>
            </p:seq>
            <p:seq concurrent="1" nextAc="seek">
              <p:cTn id="43" restart="whenNotActive" fill="hold" evtFilter="cancelBubble" nodeType="interactiveSeq">
                <p:stCondLst>
                  <p:cond evt="onClick" delay="0">
                    <p:tgtEl>
                      <p:spTgt spid="20491"/>
                    </p:tgtEl>
                  </p:cond>
                </p:stCondLst>
                <p:endSync evt="end" delay="0">
                  <p:rtn val="all"/>
                </p:endSync>
                <p:childTnLst>
                  <p:par>
                    <p:cTn id="44" fill="hold">
                      <p:stCondLst>
                        <p:cond delay="0"/>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20499"/>
                                        </p:tgtEl>
                                        <p:attrNameLst>
                                          <p:attrName>style.visibility</p:attrName>
                                        </p:attrNameLst>
                                      </p:cBhvr>
                                      <p:to>
                                        <p:strVal val="visible"/>
                                      </p:to>
                                    </p:set>
                                    <p:animEffect transition="in" filter="blinds(horizontal)">
                                      <p:cBhvr>
                                        <p:cTn id="48" dur="500"/>
                                        <p:tgtEl>
                                          <p:spTgt spid="20499"/>
                                        </p:tgtEl>
                                      </p:cBhvr>
                                    </p:animEffect>
                                  </p:childTnLst>
                                </p:cTn>
                              </p:par>
                              <p:par>
                                <p:cTn id="49" presetID="22" presetClass="entr" presetSubtype="8" fill="hold" nodeType="with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wipe(left)">
                                      <p:cBhvr>
                                        <p:cTn id="51" dur="500"/>
                                        <p:tgtEl>
                                          <p:spTgt spid="2"/>
                                        </p:tgtEl>
                                      </p:cBhvr>
                                    </p:animEffect>
                                  </p:childTnLst>
                                </p:cTn>
                              </p:par>
                            </p:childTnLst>
                          </p:cTn>
                        </p:par>
                      </p:childTnLst>
                    </p:cTn>
                  </p:par>
                </p:childTnLst>
              </p:cTn>
              <p:nextCondLst>
                <p:cond evt="onClick" delay="0">
                  <p:tgtEl>
                    <p:spTgt spid="20491"/>
                  </p:tgtEl>
                </p:cond>
              </p:nextCondLst>
            </p:seq>
          </p:childTnLst>
        </p:cTn>
      </p:par>
    </p:tnLst>
    <p:bldLst>
      <p:bldP spid="20484" grpId="0"/>
      <p:bldP spid="20485" grpId="0"/>
      <p:bldP spid="20486" grpId="0" animBg="1"/>
      <p:bldP spid="20486" grpId="1" animBg="1"/>
      <p:bldP spid="20486" grpId="2" animBg="1"/>
      <p:bldP spid="20487" grpId="0" animBg="1"/>
      <p:bldP spid="20490" grpId="0"/>
      <p:bldP spid="20491" grpId="0" animBg="1"/>
      <p:bldP spid="2049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1928813" y="6429375"/>
            <a:ext cx="1306512" cy="285750"/>
          </a:xfrm>
          <a:prstGeom prst="rec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a:lstStyle/>
          <a:p>
            <a:pPr algn="ctr"/>
            <a:r>
              <a:rPr lang="ru-RU" sz="1400" dirty="0"/>
              <a:t>Проверить</a:t>
            </a:r>
          </a:p>
        </p:txBody>
      </p:sp>
      <p:sp>
        <p:nvSpPr>
          <p:cNvPr id="1031" name="Line 9"/>
          <p:cNvSpPr>
            <a:spLocks noChangeShapeType="1"/>
          </p:cNvSpPr>
          <p:nvPr/>
        </p:nvSpPr>
        <p:spPr bwMode="auto">
          <a:xfrm>
            <a:off x="0" y="6237288"/>
            <a:ext cx="9144000" cy="0"/>
          </a:xfrm>
          <a:prstGeom prst="line">
            <a:avLst/>
          </a:prstGeom>
          <a:noFill/>
          <a:ln w="41275">
            <a:pattFill prst="wdUpDiag">
              <a:fgClr>
                <a:srgbClr val="5A5A88"/>
              </a:fgClr>
              <a:bgClr>
                <a:schemeClr val="hlink"/>
              </a:bgClr>
            </a:pattFill>
            <a:round/>
            <a:headEnd/>
            <a:tailEnd/>
          </a:ln>
        </p:spPr>
        <p:txBody>
          <a:bodyPr/>
          <a:lstStyle/>
          <a:p>
            <a:endParaRPr lang="ru-RU" dirty="0"/>
          </a:p>
        </p:txBody>
      </p:sp>
      <p:graphicFrame>
        <p:nvGraphicFramePr>
          <p:cNvPr id="26668" name="Group 44"/>
          <p:cNvGraphicFramePr>
            <a:graphicFrameLocks noGrp="1"/>
          </p:cNvGraphicFramePr>
          <p:nvPr>
            <p:ph idx="1"/>
          </p:nvPr>
        </p:nvGraphicFramePr>
        <p:xfrm>
          <a:off x="214282" y="1500174"/>
          <a:ext cx="5595968" cy="4165324"/>
        </p:xfrm>
        <a:graphic>
          <a:graphicData uri="http://schemas.openxmlformats.org/drawingml/2006/table">
            <a:tbl>
              <a:tblPr/>
              <a:tblGrid>
                <a:gridCol w="2797984"/>
                <a:gridCol w="2797984"/>
              </a:tblGrid>
              <a:tr h="747682">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rPr>
                        <a:t>Вопрос</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rPr>
                        <a:t>Поле ответа</a:t>
                      </a:r>
                      <a:r>
                        <a:rPr kumimoji="0" lang="ru-RU" sz="2000" b="1" i="1" u="none" strike="noStrike" cap="none" normalizeH="0" baseline="0" dirty="0" smtClean="0">
                          <a:ln>
                            <a:noFill/>
                          </a:ln>
                          <a:solidFill>
                            <a:schemeClr val="tx1"/>
                          </a:solidFill>
                          <a:effectLst/>
                          <a:latin typeface="Calibri" pitchFamily="34" charset="0"/>
                        </a:rPr>
                        <a:t>(впишите)</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5392">
                <a:tc>
                  <a:txBody>
                    <a:bodyPr/>
                    <a:lstStyle/>
                    <a:p>
                      <a:r>
                        <a:rPr lang="en-US" sz="1800" kern="1200" dirty="0" smtClean="0">
                          <a:solidFill>
                            <a:schemeClr val="tx1"/>
                          </a:solidFill>
                          <a:latin typeface="Calibri" pitchFamily="34" charset="0"/>
                          <a:ea typeface="+mn-ea"/>
                          <a:cs typeface="+mn-cs"/>
                        </a:rPr>
                        <a:t>1. A fever causes _____.</a:t>
                      </a:r>
                      <a:endParaRPr lang="ru-RU" sz="1800" kern="1200" dirty="0">
                        <a:solidFill>
                          <a:schemeClr val="tx1"/>
                        </a:solidFill>
                        <a:latin typeface="Calibri" pitchFamily="34" charset="0"/>
                        <a:ea typeface="+mn-ea"/>
                        <a:cs typeface="+mn-cs"/>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58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alibri" pitchFamily="34" charset="0"/>
                        </a:rPr>
                        <a:t>   </a:t>
                      </a:r>
                      <a:r>
                        <a:rPr lang="en-US" sz="1800" kern="1200" dirty="0" smtClean="0">
                          <a:solidFill>
                            <a:schemeClr val="tx1"/>
                          </a:solidFill>
                          <a:latin typeface="Calibri" pitchFamily="34" charset="0"/>
                          <a:ea typeface="+mn-ea"/>
                          <a:cs typeface="+mn-cs"/>
                        </a:rPr>
                        <a:t>2. You measure heart rate in ______ .</a:t>
                      </a:r>
                      <a:endParaRPr lang="ru-RU" sz="1800" kern="1200" dirty="0" smtClean="0">
                        <a:solidFill>
                          <a:schemeClr val="tx1"/>
                        </a:solidFill>
                        <a:latin typeface="Calibri" pitchFamily="34" charset="0"/>
                        <a:ea typeface="+mn-ea"/>
                        <a:cs typeface="+mn-cs"/>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1319">
                <a:tc>
                  <a:txBody>
                    <a:bodyPr/>
                    <a:lstStyle/>
                    <a:p>
                      <a:r>
                        <a:rPr lang="en-US" sz="1800" kern="1200" dirty="0" smtClean="0">
                          <a:solidFill>
                            <a:schemeClr val="tx1"/>
                          </a:solidFill>
                          <a:latin typeface="Calibri" pitchFamily="34" charset="0"/>
                          <a:ea typeface="+mn-ea"/>
                          <a:cs typeface="+mn-cs"/>
                        </a:rPr>
                        <a:t>3. There is a lack of ______ with hypothermia.</a:t>
                      </a:r>
                      <a:endParaRPr lang="ru-RU" sz="1800" kern="1200" dirty="0">
                        <a:solidFill>
                          <a:schemeClr val="tx1"/>
                        </a:solidFill>
                        <a:latin typeface="Calibri" pitchFamily="34" charset="0"/>
                        <a:ea typeface="+mn-ea"/>
                        <a:cs typeface="+mn-cs"/>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5113">
                <a:tc>
                  <a:txBody>
                    <a:bodyPr/>
                    <a:lstStyle/>
                    <a:p>
                      <a:r>
                        <a:rPr lang="en-US" sz="1800" dirty="0" smtClean="0">
                          <a:latin typeface="Calibri" pitchFamily="34" charset="0"/>
                        </a:rPr>
                        <a:t>   </a:t>
                      </a:r>
                      <a:r>
                        <a:rPr lang="en-US" sz="1800" kern="1200" dirty="0" smtClean="0">
                          <a:solidFill>
                            <a:schemeClr val="tx1"/>
                          </a:solidFill>
                          <a:latin typeface="Calibri" pitchFamily="34" charset="0"/>
                          <a:ea typeface="+mn-ea"/>
                          <a:cs typeface="+mn-cs"/>
                        </a:rPr>
                        <a:t>4. We use _____ to monitor babies.</a:t>
                      </a:r>
                      <a:endParaRPr lang="ru-RU" sz="1800" kern="1200" dirty="0">
                        <a:solidFill>
                          <a:schemeClr val="tx1"/>
                        </a:solidFill>
                        <a:latin typeface="Calibri" pitchFamily="34" charset="0"/>
                        <a:ea typeface="+mn-ea"/>
                        <a:cs typeface="+mn-cs"/>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6654" name="Group 30"/>
          <p:cNvGraphicFramePr>
            <a:graphicFrameLocks noGrp="1"/>
          </p:cNvGraphicFramePr>
          <p:nvPr/>
        </p:nvGraphicFramePr>
        <p:xfrm>
          <a:off x="6072198" y="1428736"/>
          <a:ext cx="2754303" cy="4375194"/>
        </p:xfrm>
        <a:graphic>
          <a:graphicData uri="http://schemas.openxmlformats.org/drawingml/2006/table">
            <a:tbl>
              <a:tblPr/>
              <a:tblGrid>
                <a:gridCol w="2754303"/>
              </a:tblGrid>
              <a:tr h="785818">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rPr>
                        <a:t>Правильный ответ</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928694">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defRPr/>
                      </a:pPr>
                      <a:r>
                        <a:rPr lang="en-US" sz="1800" i="1" dirty="0" smtClean="0">
                          <a:latin typeface="Calibri" pitchFamily="34" charset="0"/>
                        </a:rPr>
                        <a:t>shivering</a:t>
                      </a:r>
                      <a:endParaRPr lang="ru-RU" sz="1800" b="1" i="0" dirty="0" smtClean="0">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7858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alibri" pitchFamily="34" charset="0"/>
                        </a:rPr>
                        <a:t>    </a:t>
                      </a:r>
                      <a:r>
                        <a:rPr lang="en-US" sz="1800" i="1" dirty="0" err="1" smtClean="0">
                          <a:latin typeface="Calibri" pitchFamily="34" charset="0"/>
                        </a:rPr>
                        <a:t>bpm</a:t>
                      </a:r>
                      <a:endParaRPr lang="ru-RU" sz="1800" b="0" i="0" baseline="0" dirty="0" smtClean="0">
                        <a:latin typeface="Calibri" pitchFamily="34" charset="0"/>
                        <a:cs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928694">
                <a:tc>
                  <a:txBody>
                    <a:bodyPr/>
                    <a:lstStyle/>
                    <a:p>
                      <a:r>
                        <a:rPr lang="en-US" sz="1800" i="1" dirty="0" smtClean="0">
                          <a:latin typeface="Calibri" pitchFamily="34" charset="0"/>
                        </a:rPr>
                        <a:t>co-ordination</a:t>
                      </a:r>
                      <a:endParaRPr lang="ru-RU" sz="1800" b="0" i="0" baseline="0" dirty="0">
                        <a:latin typeface="Calibri" pitchFamily="34" charset="0"/>
                        <a:cs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9461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kern="1200" dirty="0" smtClean="0">
                          <a:solidFill>
                            <a:schemeClr val="dk1"/>
                          </a:solidFill>
                          <a:latin typeface="Calibri" pitchFamily="34" charset="0"/>
                          <a:ea typeface="+mn-ea"/>
                          <a:cs typeface="+mn-cs"/>
                        </a:rPr>
                        <a:t>    </a:t>
                      </a:r>
                      <a:r>
                        <a:rPr lang="en-US" sz="1800" i="1" dirty="0" smtClean="0">
                          <a:latin typeface="Calibri" pitchFamily="34" charset="0"/>
                        </a:rPr>
                        <a:t>ultrasound</a:t>
                      </a:r>
                      <a:endParaRPr lang="ru-RU" sz="1800" b="0" kern="1200" dirty="0" smtClean="0">
                        <a:solidFill>
                          <a:schemeClr val="dk1"/>
                        </a:solidFill>
                        <a:latin typeface="Calibri" pitchFamily="34" charset="0"/>
                        <a:ea typeface="+mn-ea"/>
                        <a:cs typeface="+mn-cs"/>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bl>
          </a:graphicData>
        </a:graphic>
      </p:graphicFrame>
      <p:sp>
        <p:nvSpPr>
          <p:cNvPr id="13" name="TextBox 12"/>
          <p:cNvSpPr txBox="1"/>
          <p:nvPr/>
        </p:nvSpPr>
        <p:spPr>
          <a:xfrm>
            <a:off x="0" y="0"/>
            <a:ext cx="9144000" cy="830997"/>
          </a:xfrm>
          <a:prstGeom prst="rect">
            <a:avLst/>
          </a:prstGeom>
          <a:solidFill>
            <a:schemeClr val="accent6">
              <a:lumMod val="20000"/>
              <a:lumOff val="80000"/>
            </a:schemeClr>
          </a:solidFill>
        </p:spPr>
        <p:txBody>
          <a:bodyPr>
            <a:spAutoFit/>
          </a:bodyPr>
          <a:lstStyle/>
          <a:p>
            <a:pPr algn="ctr"/>
            <a:r>
              <a:rPr lang="en-US" sz="2400" b="1" dirty="0" smtClean="0">
                <a:latin typeface="Calibri" pitchFamily="34" charset="0"/>
              </a:rPr>
              <a:t>Complete the sentences with the words from the list: </a:t>
            </a:r>
            <a:endParaRPr lang="ru-RU" sz="2400" b="1" dirty="0" smtClean="0">
              <a:latin typeface="Calibri" pitchFamily="34" charset="0"/>
            </a:endParaRPr>
          </a:p>
          <a:p>
            <a:pPr algn="ctr"/>
            <a:r>
              <a:rPr lang="en-US" sz="2400" i="1" dirty="0" smtClean="0">
                <a:latin typeface="Calibri" pitchFamily="34" charset="0"/>
              </a:rPr>
              <a:t>co-ordination, shivering, </a:t>
            </a:r>
            <a:r>
              <a:rPr lang="en-US" sz="2400" i="1" dirty="0" err="1" smtClean="0">
                <a:latin typeface="Calibri" pitchFamily="34" charset="0"/>
              </a:rPr>
              <a:t>bpm</a:t>
            </a:r>
            <a:r>
              <a:rPr lang="en-US" sz="2400" i="1" dirty="0" smtClean="0">
                <a:latin typeface="Calibri" pitchFamily="34" charset="0"/>
              </a:rPr>
              <a:t>, ultrasound</a:t>
            </a:r>
            <a:r>
              <a:rPr lang="en-US" sz="2400" dirty="0" smtClean="0">
                <a:latin typeface="Calibri" pitchFamily="34" charset="0"/>
              </a:rPr>
              <a:t>.</a:t>
            </a:r>
            <a:endParaRPr lang="ru-RU" sz="2400" dirty="0">
              <a:latin typeface="Calibri" pitchFamily="34" charset="0"/>
            </a:endParaRPr>
          </a:p>
        </p:txBody>
      </p:sp>
      <p:grpSp>
        <p:nvGrpSpPr>
          <p:cNvPr id="2" name="Group 12"/>
          <p:cNvGrpSpPr>
            <a:grpSpLocks/>
          </p:cNvGrpSpPr>
          <p:nvPr/>
        </p:nvGrpSpPr>
        <p:grpSpPr bwMode="auto">
          <a:xfrm>
            <a:off x="5364163" y="6381750"/>
            <a:ext cx="2098675" cy="287338"/>
            <a:chOff x="2381" y="4125"/>
            <a:chExt cx="1322" cy="181"/>
          </a:xfrm>
        </p:grpSpPr>
        <p:sp>
          <p:nvSpPr>
            <p:cNvPr id="15" name="Text Box 13"/>
            <p:cNvSpPr txBox="1">
              <a:spLocks noChangeArrowheads="1"/>
            </p:cNvSpPr>
            <p:nvPr/>
          </p:nvSpPr>
          <p:spPr bwMode="auto">
            <a:xfrm>
              <a:off x="2562" y="4125"/>
              <a:ext cx="1141" cy="179"/>
            </a:xfrm>
            <a:prstGeom prst="rect">
              <a:avLst/>
            </a:prstGeom>
            <a:noFill/>
            <a:ln w="9525">
              <a:noFill/>
              <a:miter lim="800000"/>
              <a:headEnd/>
              <a:tailEnd/>
            </a:ln>
            <a:effectLst/>
          </p:spPr>
          <p:txBody>
            <a:bodyPr>
              <a:spAutoFit/>
            </a:bodyPr>
            <a:lstStyle/>
            <a:p>
              <a:pPr>
                <a:lnSpc>
                  <a:spcPct val="90000"/>
                </a:lnSpc>
                <a:spcBef>
                  <a:spcPct val="20000"/>
                </a:spcBef>
                <a:tabLst>
                  <a:tab pos="1082675" algn="l"/>
                </a:tabLst>
                <a:defRPr/>
              </a:pPr>
              <a:r>
                <a:rPr lang="ru-RU" sz="1400" dirty="0">
                  <a:solidFill>
                    <a:srgbClr val="C9C9ED"/>
                  </a:solidFill>
                  <a:effectLst>
                    <a:outerShdw blurRad="38100" dist="38100" dir="2700000" algn="tl">
                      <a:srgbClr val="C0C0C0"/>
                    </a:outerShdw>
                  </a:effectLst>
                </a:rPr>
                <a:t>Следующий вопрос</a:t>
              </a:r>
            </a:p>
          </p:txBody>
        </p:sp>
        <p:sp>
          <p:nvSpPr>
            <p:cNvPr id="1072" name="AutoShape 14">
              <a:hlinkClick r:id="" action="ppaction://hlinkshowjump?jump=nextslide" highlightClick="1"/>
            </p:cNvPr>
            <p:cNvSpPr>
              <a:spLocks noChangeArrowheads="1"/>
            </p:cNvSpPr>
            <p:nvPr/>
          </p:nvSpPr>
          <p:spPr bwMode="auto">
            <a:xfrm>
              <a:off x="2381" y="4125"/>
              <a:ext cx="181" cy="181"/>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wrap="none" anchor="ctr"/>
            <a:lstStyle/>
            <a:p>
              <a:endParaRPr lang="ru-RU" dirty="0"/>
            </a:p>
          </p:txBody>
        </p:sp>
      </p:grpSp>
      <p:grpSp>
        <p:nvGrpSpPr>
          <p:cNvPr id="3" name="Group 15"/>
          <p:cNvGrpSpPr>
            <a:grpSpLocks/>
          </p:cNvGrpSpPr>
          <p:nvPr/>
        </p:nvGrpSpPr>
        <p:grpSpPr bwMode="auto">
          <a:xfrm>
            <a:off x="7991475" y="6381750"/>
            <a:ext cx="1152525" cy="304800"/>
            <a:chOff x="4422" y="4020"/>
            <a:chExt cx="726" cy="192"/>
          </a:xfrm>
        </p:grpSpPr>
        <p:sp>
          <p:nvSpPr>
            <p:cNvPr id="1069" name="AutoShape 16">
              <a:hlinkClick r:id="" action="ppaction://hlinkshowjump?jump=lastslide" highlightClick="1"/>
            </p:cNvPr>
            <p:cNvSpPr>
              <a:spLocks noChangeArrowheads="1"/>
            </p:cNvSpPr>
            <p:nvPr/>
          </p:nvSpPr>
          <p:spPr bwMode="auto">
            <a:xfrm>
              <a:off x="4422" y="4020"/>
              <a:ext cx="181" cy="181"/>
            </a:xfrm>
            <a:prstGeom prst="actionButtonEnd">
              <a:avLst/>
            </a:prstGeom>
            <a:gradFill rotWithShape="1">
              <a:gsLst>
                <a:gs pos="0">
                  <a:srgbClr val="96AB94"/>
                </a:gs>
                <a:gs pos="17000">
                  <a:srgbClr val="D4DEFF"/>
                </a:gs>
                <a:gs pos="47000">
                  <a:srgbClr val="D4DEFF"/>
                </a:gs>
                <a:gs pos="100000">
                  <a:srgbClr val="8488C4"/>
                </a:gs>
              </a:gsLst>
              <a:lin ang="0" scaled="1"/>
            </a:gradFill>
            <a:ln w="9525">
              <a:noFill/>
              <a:miter lim="800000"/>
              <a:headEnd/>
              <a:tailEnd/>
            </a:ln>
          </p:spPr>
          <p:txBody>
            <a:bodyPr wrap="none" anchor="ctr"/>
            <a:lstStyle/>
            <a:p>
              <a:endParaRPr lang="ru-RU" dirty="0"/>
            </a:p>
          </p:txBody>
        </p:sp>
        <p:sp>
          <p:nvSpPr>
            <p:cNvPr id="19" name="Text Box 17">
              <a:hlinkClick r:id="" action="ppaction://hlinkshowjump?jump=lastslide"/>
            </p:cNvPr>
            <p:cNvSpPr txBox="1">
              <a:spLocks noChangeArrowheads="1"/>
            </p:cNvSpPr>
            <p:nvPr/>
          </p:nvSpPr>
          <p:spPr bwMode="auto">
            <a:xfrm>
              <a:off x="4604" y="4020"/>
              <a:ext cx="544" cy="192"/>
            </a:xfrm>
            <a:prstGeom prst="rect">
              <a:avLst/>
            </a:prstGeom>
            <a:noFill/>
            <a:ln w="9525">
              <a:noFill/>
              <a:miter lim="800000"/>
              <a:headEnd/>
              <a:tailEnd/>
            </a:ln>
            <a:effectLst/>
          </p:spPr>
          <p:txBody>
            <a:bodyPr>
              <a:spAutoFit/>
            </a:bodyPr>
            <a:lstStyle/>
            <a:p>
              <a:pPr>
                <a:spcBef>
                  <a:spcPct val="50000"/>
                </a:spcBef>
                <a:defRPr/>
              </a:pPr>
              <a:r>
                <a:rPr lang="ru-RU" sz="1400" dirty="0">
                  <a:solidFill>
                    <a:srgbClr val="B0B3D0"/>
                  </a:solidFill>
                  <a:effectLst>
                    <a:outerShdw blurRad="38100" dist="38100" dir="2700000" algn="tl">
                      <a:srgbClr val="C0C0C0"/>
                    </a:outerShdw>
                  </a:effectLst>
                </a:rPr>
                <a:t>Выход</a:t>
              </a:r>
            </a:p>
          </p:txBody>
        </p:sp>
      </p:grpSp>
    </p:spTree>
    <p:controls>
      <p:control spid="36870" name="TextBox5" r:id="rId2" imgW="2590920" imgH="361800"/>
      <p:control spid="36874" name="TextBox1" r:id="rId3" imgW="2590920" imgH="361800"/>
      <p:control spid="36875" name="TextBox6" r:id="rId4" imgW="2590920" imgH="361800"/>
      <p:control spid="36877" name="TextBox3" r:id="rId5" imgW="2590920" imgH="361800"/>
    </p:controls>
  </p:cSld>
  <p:clrMapOvr>
    <a:masterClrMapping/>
  </p:clrMapOvr>
  <p:transition advClick="0">
    <p:fade/>
  </p:transition>
  <p:timing>
    <p:tnLst>
      <p:par>
        <p:cTn id="1" dur="indefinite" restart="never" nodeType="tmRoot">
          <p:childTnLst>
            <p:seq concurrent="1" nextAc="seek">
              <p:cTn id="2" restart="whenNotActive" fill="hold" evtFilter="cancelBubble" nodeType="interactiveSeq">
                <p:stCondLst>
                  <p:cond evt="onClick" delay="0">
                    <p:tgtEl>
                      <p:spTgt spid="26626"/>
                    </p:tgtEl>
                  </p:cond>
                </p:stCondLst>
                <p:endSync evt="end" delay="0">
                  <p:rtn val="all"/>
                </p:endSync>
                <p:childTnLst>
                  <p:par>
                    <p:cTn id="3" fill="hold">
                      <p:stCondLst>
                        <p:cond delay="0"/>
                      </p:stCondLst>
                      <p:childTnLst>
                        <p:par>
                          <p:cTn id="4" fill="hold">
                            <p:stCondLst>
                              <p:cond delay="0"/>
                            </p:stCondLst>
                            <p:childTnLst>
                              <p:par>
                                <p:cTn id="5" presetID="17" presetClass="entr" presetSubtype="1" fill="hold" nodeType="clickEffect">
                                  <p:stCondLst>
                                    <p:cond delay="0"/>
                                  </p:stCondLst>
                                  <p:childTnLst>
                                    <p:set>
                                      <p:cBhvr>
                                        <p:cTn id="6" dur="1" fill="hold">
                                          <p:stCondLst>
                                            <p:cond delay="0"/>
                                          </p:stCondLst>
                                        </p:cTn>
                                        <p:tgtEl>
                                          <p:spTgt spid="26654"/>
                                        </p:tgtEl>
                                        <p:attrNameLst>
                                          <p:attrName>style.visibility</p:attrName>
                                        </p:attrNameLst>
                                      </p:cBhvr>
                                      <p:to>
                                        <p:strVal val="visible"/>
                                      </p:to>
                                    </p:set>
                                    <p:anim calcmode="lin" valueType="num">
                                      <p:cBhvr>
                                        <p:cTn id="7" dur="500" fill="hold"/>
                                        <p:tgtEl>
                                          <p:spTgt spid="26654"/>
                                        </p:tgtEl>
                                        <p:attrNameLst>
                                          <p:attrName>ppt_x</p:attrName>
                                        </p:attrNameLst>
                                      </p:cBhvr>
                                      <p:tavLst>
                                        <p:tav tm="0">
                                          <p:val>
                                            <p:strVal val="#ppt_x"/>
                                          </p:val>
                                        </p:tav>
                                        <p:tav tm="100000">
                                          <p:val>
                                            <p:strVal val="#ppt_x"/>
                                          </p:val>
                                        </p:tav>
                                      </p:tavLst>
                                    </p:anim>
                                    <p:anim calcmode="lin" valueType="num">
                                      <p:cBhvr>
                                        <p:cTn id="8" dur="500" fill="hold"/>
                                        <p:tgtEl>
                                          <p:spTgt spid="26654"/>
                                        </p:tgtEl>
                                        <p:attrNameLst>
                                          <p:attrName>ppt_y</p:attrName>
                                        </p:attrNameLst>
                                      </p:cBhvr>
                                      <p:tavLst>
                                        <p:tav tm="0">
                                          <p:val>
                                            <p:strVal val="#ppt_y-#ppt_h/2"/>
                                          </p:val>
                                        </p:tav>
                                        <p:tav tm="100000">
                                          <p:val>
                                            <p:strVal val="#ppt_y"/>
                                          </p:val>
                                        </p:tav>
                                      </p:tavLst>
                                    </p:anim>
                                    <p:anim calcmode="lin" valueType="num">
                                      <p:cBhvr>
                                        <p:cTn id="9" dur="500" fill="hold"/>
                                        <p:tgtEl>
                                          <p:spTgt spid="26654"/>
                                        </p:tgtEl>
                                        <p:attrNameLst>
                                          <p:attrName>ppt_w</p:attrName>
                                        </p:attrNameLst>
                                      </p:cBhvr>
                                      <p:tavLst>
                                        <p:tav tm="0">
                                          <p:val>
                                            <p:strVal val="#ppt_w"/>
                                          </p:val>
                                        </p:tav>
                                        <p:tav tm="100000">
                                          <p:val>
                                            <p:strVal val="#ppt_w"/>
                                          </p:val>
                                        </p:tav>
                                      </p:tavLst>
                                    </p:anim>
                                    <p:anim calcmode="lin" valueType="num">
                                      <p:cBhvr>
                                        <p:cTn id="10" dur="500" fill="hold"/>
                                        <p:tgtEl>
                                          <p:spTgt spid="26654"/>
                                        </p:tgtEl>
                                        <p:attrNameLst>
                                          <p:attrName>ppt_h</p:attrName>
                                        </p:attrNameLst>
                                      </p:cBhvr>
                                      <p:tavLst>
                                        <p:tav tm="0">
                                          <p:val>
                                            <p:fltVal val="0"/>
                                          </p:val>
                                        </p:tav>
                                        <p:tav tm="100000">
                                          <p:val>
                                            <p:strVal val="#ppt_h"/>
                                          </p:val>
                                        </p:tav>
                                      </p:tavLst>
                                    </p:anim>
                                  </p:childTnLst>
                                </p:cTn>
                              </p:par>
                              <p:par>
                                <p:cTn id="11" presetID="10"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childTnLst>
                                </p:cTn>
                              </p:par>
                            </p:childTnLst>
                          </p:cTn>
                        </p:par>
                      </p:childTnLst>
                    </p:cTn>
                  </p:par>
                </p:childTnLst>
              </p:cTn>
              <p:nextCondLst>
                <p:cond evt="onClick" delay="0">
                  <p:tgtEl>
                    <p:spTgt spid="26626"/>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1928813" y="6429375"/>
            <a:ext cx="1306512" cy="285750"/>
          </a:xfrm>
          <a:prstGeom prst="rec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a:lstStyle/>
          <a:p>
            <a:pPr algn="ctr"/>
            <a:r>
              <a:rPr lang="ru-RU" sz="1400" dirty="0"/>
              <a:t>Проверить</a:t>
            </a:r>
          </a:p>
        </p:txBody>
      </p:sp>
      <p:sp>
        <p:nvSpPr>
          <p:cNvPr id="1031" name="Line 9"/>
          <p:cNvSpPr>
            <a:spLocks noChangeShapeType="1"/>
          </p:cNvSpPr>
          <p:nvPr/>
        </p:nvSpPr>
        <p:spPr bwMode="auto">
          <a:xfrm>
            <a:off x="0" y="6237288"/>
            <a:ext cx="9144000" cy="0"/>
          </a:xfrm>
          <a:prstGeom prst="line">
            <a:avLst/>
          </a:prstGeom>
          <a:noFill/>
          <a:ln w="41275">
            <a:pattFill prst="wdUpDiag">
              <a:fgClr>
                <a:srgbClr val="5A5A88"/>
              </a:fgClr>
              <a:bgClr>
                <a:schemeClr val="hlink"/>
              </a:bgClr>
            </a:pattFill>
            <a:round/>
            <a:headEnd/>
            <a:tailEnd/>
          </a:ln>
        </p:spPr>
        <p:txBody>
          <a:bodyPr/>
          <a:lstStyle/>
          <a:p>
            <a:endParaRPr lang="ru-RU" dirty="0"/>
          </a:p>
        </p:txBody>
      </p:sp>
      <p:graphicFrame>
        <p:nvGraphicFramePr>
          <p:cNvPr id="26668" name="Group 44"/>
          <p:cNvGraphicFramePr>
            <a:graphicFrameLocks noGrp="1"/>
          </p:cNvGraphicFramePr>
          <p:nvPr>
            <p:ph idx="1"/>
          </p:nvPr>
        </p:nvGraphicFramePr>
        <p:xfrm>
          <a:off x="214282" y="857232"/>
          <a:ext cx="5595968" cy="5222823"/>
        </p:xfrm>
        <a:graphic>
          <a:graphicData uri="http://schemas.openxmlformats.org/drawingml/2006/table">
            <a:tbl>
              <a:tblPr/>
              <a:tblGrid>
                <a:gridCol w="2797984"/>
                <a:gridCol w="2797984"/>
              </a:tblGrid>
              <a:tr h="747682">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rPr>
                        <a:t>Вопрос</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rPr>
                        <a:t>Поле ответа</a:t>
                      </a:r>
                      <a:r>
                        <a:rPr kumimoji="0" lang="ru-RU" sz="2000" b="1" i="1" u="none" strike="noStrike" cap="none" normalizeH="0" baseline="0" dirty="0" smtClean="0">
                          <a:ln>
                            <a:noFill/>
                          </a:ln>
                          <a:solidFill>
                            <a:schemeClr val="tx1"/>
                          </a:solidFill>
                          <a:effectLst/>
                          <a:latin typeface="Calibri" pitchFamily="34" charset="0"/>
                        </a:rPr>
                        <a:t>(впишите)</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85189">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sz="1800" kern="1200" dirty="0" smtClean="0">
                          <a:solidFill>
                            <a:schemeClr val="tx1"/>
                          </a:solidFill>
                          <a:latin typeface="Calibri" pitchFamily="34" charset="0"/>
                          <a:ea typeface="+mn-ea"/>
                          <a:cs typeface="+mn-cs"/>
                        </a:rPr>
                        <a:t>Blood pressure is a _____ .</a:t>
                      </a:r>
                      <a:endParaRPr kumimoji="0" lang="ru-RU" sz="2000" b="0" i="1" u="none" strike="noStrike" cap="none" normalizeH="0" baseline="0" dirty="0" smtClean="0">
                        <a:ln>
                          <a:noFill/>
                        </a:ln>
                        <a:solidFill>
                          <a:schemeClr val="tx1"/>
                        </a:solidFill>
                        <a:effectLst/>
                        <a:latin typeface="Calibri" pitchFamily="34" charset="0"/>
                        <a:cs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7776">
                <a:tc>
                  <a:txBody>
                    <a:bodyPr/>
                    <a:lstStyle/>
                    <a:p>
                      <a:r>
                        <a:rPr lang="en-US" sz="1800" kern="1200" dirty="0" smtClean="0">
                          <a:solidFill>
                            <a:schemeClr val="tx1"/>
                          </a:solidFill>
                          <a:latin typeface="Calibri" pitchFamily="34" charset="0"/>
                          <a:ea typeface="+mn-ea"/>
                          <a:cs typeface="+mn-cs"/>
                        </a:rPr>
                        <a:t>_________ are monitored by an ECG.</a:t>
                      </a:r>
                      <a:endParaRPr lang="ru-RU" sz="1800" kern="1200" dirty="0" smtClean="0">
                        <a:solidFill>
                          <a:schemeClr val="tx1"/>
                        </a:solidFill>
                        <a:latin typeface="Calibri" pitchFamily="34" charset="0"/>
                        <a:ea typeface="+mn-ea"/>
                        <a:cs typeface="+mn-cs"/>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7776">
                <a:tc>
                  <a:txBody>
                    <a:bodyPr/>
                    <a:lstStyle/>
                    <a:p>
                      <a:r>
                        <a:rPr lang="en-US" sz="1800" kern="1200" dirty="0" smtClean="0">
                          <a:solidFill>
                            <a:schemeClr val="tx1"/>
                          </a:solidFill>
                          <a:latin typeface="Calibri" pitchFamily="34" charset="0"/>
                          <a:ea typeface="+mn-ea"/>
                          <a:cs typeface="+mn-cs"/>
                        </a:rPr>
                        <a:t>A scan can show up an ______ .</a:t>
                      </a:r>
                      <a:endParaRPr lang="ru-RU" sz="1800" kern="1200" dirty="0" smtClean="0">
                        <a:solidFill>
                          <a:schemeClr val="tx1"/>
                        </a:solidFill>
                        <a:latin typeface="Calibri" pitchFamily="34" charset="0"/>
                        <a:ea typeface="+mn-ea"/>
                        <a:cs typeface="+mn-cs"/>
                      </a:endParaRPr>
                    </a:p>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Calibri" pitchFamily="34" charset="0"/>
                        <a:cs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51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Calibri" pitchFamily="34" charset="0"/>
                          <a:ea typeface="+mn-ea"/>
                          <a:cs typeface="+mn-cs"/>
                        </a:rPr>
                        <a:t>   </a:t>
                      </a:r>
                      <a:r>
                        <a:rPr lang="en-US" sz="1800" kern="1200" dirty="0" smtClean="0">
                          <a:solidFill>
                            <a:schemeClr val="tx1"/>
                          </a:solidFill>
                          <a:latin typeface="Calibri" pitchFamily="34" charset="0"/>
                          <a:ea typeface="+mn-ea"/>
                          <a:cs typeface="+mn-cs"/>
                        </a:rPr>
                        <a:t>The ______ helps him breathe.</a:t>
                      </a:r>
                      <a:endParaRPr lang="ru-RU" sz="1800" b="0" i="0" baseline="0" dirty="0" smtClean="0">
                        <a:latin typeface="Calibri" pitchFamily="34" charset="0"/>
                        <a:cs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0" kern="1200" dirty="0" smtClean="0">
                        <a:solidFill>
                          <a:schemeClr val="dk1"/>
                        </a:solidFill>
                        <a:latin typeface="Calibri" pitchFamily="34" charset="0"/>
                        <a:ea typeface="+mn-ea"/>
                        <a:cs typeface="+mn-cs"/>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6654" name="Group 30"/>
          <p:cNvGraphicFramePr>
            <a:graphicFrameLocks noGrp="1"/>
          </p:cNvGraphicFramePr>
          <p:nvPr/>
        </p:nvGraphicFramePr>
        <p:xfrm>
          <a:off x="5929322" y="857231"/>
          <a:ext cx="2754303" cy="5143537"/>
        </p:xfrm>
        <a:graphic>
          <a:graphicData uri="http://schemas.openxmlformats.org/drawingml/2006/table">
            <a:tbl>
              <a:tblPr/>
              <a:tblGrid>
                <a:gridCol w="2754303"/>
              </a:tblGrid>
              <a:tr h="785819">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rPr>
                        <a:t>Правильный ответ</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1223184">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defRPr/>
                      </a:pPr>
                      <a:r>
                        <a:rPr lang="en-US" sz="1800" i="1" dirty="0" smtClean="0">
                          <a:latin typeface="Calibri" pitchFamily="34" charset="0"/>
                        </a:rPr>
                        <a:t>vital sign</a:t>
                      </a:r>
                      <a:endParaRPr lang="ru-RU" sz="1800" b="1" i="0" dirty="0" smtClean="0">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12231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alibri" pitchFamily="34" charset="0"/>
                        </a:rPr>
                        <a:t>  </a:t>
                      </a:r>
                      <a:r>
                        <a:rPr lang="en-US" sz="1800" i="1" dirty="0" smtClean="0">
                          <a:latin typeface="Calibri" pitchFamily="34" charset="0"/>
                        </a:rPr>
                        <a:t>brain waves</a:t>
                      </a:r>
                      <a:endParaRPr lang="ru-RU" sz="1800" b="0" i="0" baseline="0" dirty="0" smtClean="0">
                        <a:latin typeface="Calibri" pitchFamily="34" charset="0"/>
                        <a:cs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1146735">
                <a:tc>
                  <a:txBody>
                    <a:bodyPr/>
                    <a:lstStyle/>
                    <a:p>
                      <a:r>
                        <a:rPr lang="en-US" sz="1800" i="1" dirty="0" smtClean="0">
                          <a:latin typeface="Calibri" pitchFamily="34" charset="0"/>
                        </a:rPr>
                        <a:t>abnormality</a:t>
                      </a:r>
                      <a:endParaRPr lang="ru-RU" sz="1800" b="0" i="0" baseline="0" dirty="0">
                        <a:latin typeface="Calibri" pitchFamily="34" charset="0"/>
                        <a:cs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7646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1" dirty="0" smtClean="0">
                          <a:latin typeface="Calibri" pitchFamily="34" charset="0"/>
                        </a:rPr>
                        <a:t>ventilator</a:t>
                      </a:r>
                      <a:endParaRPr lang="ru-RU" sz="1800" b="0" kern="1200" dirty="0" smtClean="0">
                        <a:solidFill>
                          <a:schemeClr val="dk1"/>
                        </a:solidFill>
                        <a:latin typeface="Calibri" pitchFamily="34" charset="0"/>
                        <a:ea typeface="+mn-ea"/>
                        <a:cs typeface="+mn-cs"/>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bl>
          </a:graphicData>
        </a:graphic>
      </p:graphicFrame>
      <p:sp>
        <p:nvSpPr>
          <p:cNvPr id="13" name="TextBox 12"/>
          <p:cNvSpPr txBox="1"/>
          <p:nvPr/>
        </p:nvSpPr>
        <p:spPr>
          <a:xfrm>
            <a:off x="0" y="0"/>
            <a:ext cx="9144000" cy="830997"/>
          </a:xfrm>
          <a:prstGeom prst="rect">
            <a:avLst/>
          </a:prstGeom>
          <a:solidFill>
            <a:schemeClr val="accent6">
              <a:lumMod val="20000"/>
              <a:lumOff val="80000"/>
            </a:schemeClr>
          </a:solidFill>
        </p:spPr>
        <p:txBody>
          <a:bodyPr>
            <a:spAutoFit/>
          </a:bodyPr>
          <a:lstStyle/>
          <a:p>
            <a:pPr marL="92075" algn="ctr">
              <a:defRPr/>
            </a:pPr>
            <a:r>
              <a:rPr lang="en-US" sz="2400" b="1" dirty="0" smtClean="0">
                <a:latin typeface="Calibri" pitchFamily="34" charset="0"/>
              </a:rPr>
              <a:t>Complete the sentences with the words from the list:</a:t>
            </a:r>
            <a:endParaRPr lang="ru-RU" sz="2400" b="1" dirty="0" smtClean="0">
              <a:latin typeface="Calibri" pitchFamily="34" charset="0"/>
            </a:endParaRPr>
          </a:p>
          <a:p>
            <a:pPr marL="92075" algn="ctr">
              <a:defRPr/>
            </a:pPr>
            <a:r>
              <a:rPr lang="en-US" sz="2400" i="1" dirty="0" smtClean="0">
                <a:latin typeface="Calibri" pitchFamily="34" charset="0"/>
              </a:rPr>
              <a:t>vital sign, ventilator,</a:t>
            </a:r>
            <a:r>
              <a:rPr lang="ru-RU" sz="2400" i="1" dirty="0" smtClean="0">
                <a:latin typeface="Calibri" pitchFamily="34" charset="0"/>
              </a:rPr>
              <a:t> </a:t>
            </a:r>
            <a:r>
              <a:rPr lang="en-US" sz="2400" i="1" dirty="0" smtClean="0">
                <a:latin typeface="Calibri" pitchFamily="34" charset="0"/>
              </a:rPr>
              <a:t>brain waves, abnormality</a:t>
            </a:r>
            <a:r>
              <a:rPr lang="en-US" sz="2400" dirty="0" smtClean="0">
                <a:latin typeface="Calibri" pitchFamily="34" charset="0"/>
              </a:rPr>
              <a:t>.</a:t>
            </a:r>
            <a:endParaRPr lang="ru-RU" sz="2400" dirty="0" smtClean="0">
              <a:latin typeface="Calibri" pitchFamily="34" charset="0"/>
            </a:endParaRPr>
          </a:p>
        </p:txBody>
      </p:sp>
      <p:grpSp>
        <p:nvGrpSpPr>
          <p:cNvPr id="2" name="Group 12"/>
          <p:cNvGrpSpPr>
            <a:grpSpLocks/>
          </p:cNvGrpSpPr>
          <p:nvPr/>
        </p:nvGrpSpPr>
        <p:grpSpPr bwMode="auto">
          <a:xfrm>
            <a:off x="5364163" y="6381750"/>
            <a:ext cx="2098675" cy="287338"/>
            <a:chOff x="2381" y="4125"/>
            <a:chExt cx="1322" cy="181"/>
          </a:xfrm>
        </p:grpSpPr>
        <p:sp>
          <p:nvSpPr>
            <p:cNvPr id="15" name="Text Box 13"/>
            <p:cNvSpPr txBox="1">
              <a:spLocks noChangeArrowheads="1"/>
            </p:cNvSpPr>
            <p:nvPr/>
          </p:nvSpPr>
          <p:spPr bwMode="auto">
            <a:xfrm>
              <a:off x="2562" y="4125"/>
              <a:ext cx="1141" cy="179"/>
            </a:xfrm>
            <a:prstGeom prst="rect">
              <a:avLst/>
            </a:prstGeom>
            <a:noFill/>
            <a:ln w="9525">
              <a:noFill/>
              <a:miter lim="800000"/>
              <a:headEnd/>
              <a:tailEnd/>
            </a:ln>
            <a:effectLst/>
          </p:spPr>
          <p:txBody>
            <a:bodyPr>
              <a:spAutoFit/>
            </a:bodyPr>
            <a:lstStyle/>
            <a:p>
              <a:pPr>
                <a:lnSpc>
                  <a:spcPct val="90000"/>
                </a:lnSpc>
                <a:spcBef>
                  <a:spcPct val="20000"/>
                </a:spcBef>
                <a:tabLst>
                  <a:tab pos="1082675" algn="l"/>
                </a:tabLst>
                <a:defRPr/>
              </a:pPr>
              <a:r>
                <a:rPr lang="ru-RU" sz="1400" dirty="0">
                  <a:solidFill>
                    <a:srgbClr val="C9C9ED"/>
                  </a:solidFill>
                  <a:effectLst>
                    <a:outerShdw blurRad="38100" dist="38100" dir="2700000" algn="tl">
                      <a:srgbClr val="C0C0C0"/>
                    </a:outerShdw>
                  </a:effectLst>
                </a:rPr>
                <a:t>Следующий вопрос</a:t>
              </a:r>
            </a:p>
          </p:txBody>
        </p:sp>
        <p:sp>
          <p:nvSpPr>
            <p:cNvPr id="1072" name="AutoShape 14">
              <a:hlinkClick r:id="" action="ppaction://hlinkshowjump?jump=nextslide" highlightClick="1"/>
            </p:cNvPr>
            <p:cNvSpPr>
              <a:spLocks noChangeArrowheads="1"/>
            </p:cNvSpPr>
            <p:nvPr/>
          </p:nvSpPr>
          <p:spPr bwMode="auto">
            <a:xfrm>
              <a:off x="2381" y="4125"/>
              <a:ext cx="181" cy="181"/>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wrap="none" anchor="ctr"/>
            <a:lstStyle/>
            <a:p>
              <a:endParaRPr lang="ru-RU" dirty="0"/>
            </a:p>
          </p:txBody>
        </p:sp>
      </p:grpSp>
      <p:grpSp>
        <p:nvGrpSpPr>
          <p:cNvPr id="3" name="Group 15"/>
          <p:cNvGrpSpPr>
            <a:grpSpLocks/>
          </p:cNvGrpSpPr>
          <p:nvPr/>
        </p:nvGrpSpPr>
        <p:grpSpPr bwMode="auto">
          <a:xfrm>
            <a:off x="7991475" y="6381750"/>
            <a:ext cx="1152525" cy="304800"/>
            <a:chOff x="4422" y="4020"/>
            <a:chExt cx="726" cy="192"/>
          </a:xfrm>
        </p:grpSpPr>
        <p:sp>
          <p:nvSpPr>
            <p:cNvPr id="1069" name="AutoShape 16">
              <a:hlinkClick r:id="" action="ppaction://hlinkshowjump?jump=lastslide" highlightClick="1"/>
            </p:cNvPr>
            <p:cNvSpPr>
              <a:spLocks noChangeArrowheads="1"/>
            </p:cNvSpPr>
            <p:nvPr/>
          </p:nvSpPr>
          <p:spPr bwMode="auto">
            <a:xfrm>
              <a:off x="4422" y="4020"/>
              <a:ext cx="181" cy="181"/>
            </a:xfrm>
            <a:prstGeom prst="actionButtonEnd">
              <a:avLst/>
            </a:prstGeom>
            <a:gradFill rotWithShape="1">
              <a:gsLst>
                <a:gs pos="0">
                  <a:srgbClr val="96AB94"/>
                </a:gs>
                <a:gs pos="17000">
                  <a:srgbClr val="D4DEFF"/>
                </a:gs>
                <a:gs pos="47000">
                  <a:srgbClr val="D4DEFF"/>
                </a:gs>
                <a:gs pos="100000">
                  <a:srgbClr val="8488C4"/>
                </a:gs>
              </a:gsLst>
              <a:lin ang="0" scaled="1"/>
            </a:gradFill>
            <a:ln w="9525">
              <a:noFill/>
              <a:miter lim="800000"/>
              <a:headEnd/>
              <a:tailEnd/>
            </a:ln>
          </p:spPr>
          <p:txBody>
            <a:bodyPr wrap="none" anchor="ctr"/>
            <a:lstStyle/>
            <a:p>
              <a:endParaRPr lang="ru-RU" dirty="0"/>
            </a:p>
          </p:txBody>
        </p:sp>
        <p:sp>
          <p:nvSpPr>
            <p:cNvPr id="19" name="Text Box 17">
              <a:hlinkClick r:id="" action="ppaction://hlinkshowjump?jump=lastslide"/>
            </p:cNvPr>
            <p:cNvSpPr txBox="1">
              <a:spLocks noChangeArrowheads="1"/>
            </p:cNvSpPr>
            <p:nvPr/>
          </p:nvSpPr>
          <p:spPr bwMode="auto">
            <a:xfrm>
              <a:off x="4604" y="4020"/>
              <a:ext cx="544" cy="192"/>
            </a:xfrm>
            <a:prstGeom prst="rect">
              <a:avLst/>
            </a:prstGeom>
            <a:noFill/>
            <a:ln w="9525">
              <a:noFill/>
              <a:miter lim="800000"/>
              <a:headEnd/>
              <a:tailEnd/>
            </a:ln>
            <a:effectLst/>
          </p:spPr>
          <p:txBody>
            <a:bodyPr>
              <a:spAutoFit/>
            </a:bodyPr>
            <a:lstStyle/>
            <a:p>
              <a:pPr>
                <a:spcBef>
                  <a:spcPct val="50000"/>
                </a:spcBef>
                <a:defRPr/>
              </a:pPr>
              <a:r>
                <a:rPr lang="ru-RU" sz="1400" dirty="0">
                  <a:solidFill>
                    <a:srgbClr val="B0B3D0"/>
                  </a:solidFill>
                  <a:effectLst>
                    <a:outerShdw blurRad="38100" dist="38100" dir="2700000" algn="tl">
                      <a:srgbClr val="C0C0C0"/>
                    </a:outerShdw>
                  </a:effectLst>
                </a:rPr>
                <a:t>Выход</a:t>
              </a:r>
            </a:p>
          </p:txBody>
        </p:sp>
      </p:grpSp>
    </p:spTree>
    <p:controls>
      <p:control spid="81923" name="TextBox1" r:id="rId2" imgW="2590920" imgH="361800"/>
      <p:control spid="81924" name="TextBox3" r:id="rId3" imgW="2590920" imgH="361800"/>
      <p:control spid="81925" name="TextBox4" r:id="rId4" imgW="2590920" imgH="361800"/>
      <p:control spid="81926" name="TextBox2" r:id="rId5" imgW="2590920" imgH="361800"/>
    </p:controls>
  </p:cSld>
  <p:clrMapOvr>
    <a:masterClrMapping/>
  </p:clrMapOvr>
  <p:transition advClick="0">
    <p:fade/>
  </p:transition>
  <p:timing>
    <p:tnLst>
      <p:par>
        <p:cTn id="1" dur="indefinite" restart="never" nodeType="tmRoot">
          <p:childTnLst>
            <p:seq concurrent="1" nextAc="seek">
              <p:cTn id="2" restart="whenNotActive" fill="hold" evtFilter="cancelBubble" nodeType="interactiveSeq">
                <p:stCondLst>
                  <p:cond evt="onClick" delay="0">
                    <p:tgtEl>
                      <p:spTgt spid="26626"/>
                    </p:tgtEl>
                  </p:cond>
                </p:stCondLst>
                <p:endSync evt="end" delay="0">
                  <p:rtn val="all"/>
                </p:endSync>
                <p:childTnLst>
                  <p:par>
                    <p:cTn id="3" fill="hold">
                      <p:stCondLst>
                        <p:cond delay="0"/>
                      </p:stCondLst>
                      <p:childTnLst>
                        <p:par>
                          <p:cTn id="4" fill="hold">
                            <p:stCondLst>
                              <p:cond delay="0"/>
                            </p:stCondLst>
                            <p:childTnLst>
                              <p:par>
                                <p:cTn id="5" presetID="17" presetClass="entr" presetSubtype="1" fill="hold" nodeType="clickEffect">
                                  <p:stCondLst>
                                    <p:cond delay="0"/>
                                  </p:stCondLst>
                                  <p:childTnLst>
                                    <p:set>
                                      <p:cBhvr>
                                        <p:cTn id="6" dur="1" fill="hold">
                                          <p:stCondLst>
                                            <p:cond delay="0"/>
                                          </p:stCondLst>
                                        </p:cTn>
                                        <p:tgtEl>
                                          <p:spTgt spid="26654"/>
                                        </p:tgtEl>
                                        <p:attrNameLst>
                                          <p:attrName>style.visibility</p:attrName>
                                        </p:attrNameLst>
                                      </p:cBhvr>
                                      <p:to>
                                        <p:strVal val="visible"/>
                                      </p:to>
                                    </p:set>
                                    <p:anim calcmode="lin" valueType="num">
                                      <p:cBhvr>
                                        <p:cTn id="7" dur="500" fill="hold"/>
                                        <p:tgtEl>
                                          <p:spTgt spid="26654"/>
                                        </p:tgtEl>
                                        <p:attrNameLst>
                                          <p:attrName>ppt_x</p:attrName>
                                        </p:attrNameLst>
                                      </p:cBhvr>
                                      <p:tavLst>
                                        <p:tav tm="0">
                                          <p:val>
                                            <p:strVal val="#ppt_x"/>
                                          </p:val>
                                        </p:tav>
                                        <p:tav tm="100000">
                                          <p:val>
                                            <p:strVal val="#ppt_x"/>
                                          </p:val>
                                        </p:tav>
                                      </p:tavLst>
                                    </p:anim>
                                    <p:anim calcmode="lin" valueType="num">
                                      <p:cBhvr>
                                        <p:cTn id="8" dur="500" fill="hold"/>
                                        <p:tgtEl>
                                          <p:spTgt spid="26654"/>
                                        </p:tgtEl>
                                        <p:attrNameLst>
                                          <p:attrName>ppt_y</p:attrName>
                                        </p:attrNameLst>
                                      </p:cBhvr>
                                      <p:tavLst>
                                        <p:tav tm="0">
                                          <p:val>
                                            <p:strVal val="#ppt_y-#ppt_h/2"/>
                                          </p:val>
                                        </p:tav>
                                        <p:tav tm="100000">
                                          <p:val>
                                            <p:strVal val="#ppt_y"/>
                                          </p:val>
                                        </p:tav>
                                      </p:tavLst>
                                    </p:anim>
                                    <p:anim calcmode="lin" valueType="num">
                                      <p:cBhvr>
                                        <p:cTn id="9" dur="500" fill="hold"/>
                                        <p:tgtEl>
                                          <p:spTgt spid="26654"/>
                                        </p:tgtEl>
                                        <p:attrNameLst>
                                          <p:attrName>ppt_w</p:attrName>
                                        </p:attrNameLst>
                                      </p:cBhvr>
                                      <p:tavLst>
                                        <p:tav tm="0">
                                          <p:val>
                                            <p:strVal val="#ppt_w"/>
                                          </p:val>
                                        </p:tav>
                                        <p:tav tm="100000">
                                          <p:val>
                                            <p:strVal val="#ppt_w"/>
                                          </p:val>
                                        </p:tav>
                                      </p:tavLst>
                                    </p:anim>
                                    <p:anim calcmode="lin" valueType="num">
                                      <p:cBhvr>
                                        <p:cTn id="10" dur="500" fill="hold"/>
                                        <p:tgtEl>
                                          <p:spTgt spid="26654"/>
                                        </p:tgtEl>
                                        <p:attrNameLst>
                                          <p:attrName>ppt_h</p:attrName>
                                        </p:attrNameLst>
                                      </p:cBhvr>
                                      <p:tavLst>
                                        <p:tav tm="0">
                                          <p:val>
                                            <p:fltVal val="0"/>
                                          </p:val>
                                        </p:tav>
                                        <p:tav tm="100000">
                                          <p:val>
                                            <p:strVal val="#ppt_h"/>
                                          </p:val>
                                        </p:tav>
                                      </p:tavLst>
                                    </p:anim>
                                  </p:childTnLst>
                                </p:cTn>
                              </p:par>
                              <p:par>
                                <p:cTn id="11" presetID="10"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childTnLst>
                                </p:cTn>
                              </p:par>
                            </p:childTnLst>
                          </p:cTn>
                        </p:par>
                      </p:childTnLst>
                    </p:cTn>
                  </p:par>
                </p:childTnLst>
              </p:cTn>
              <p:nextCondLst>
                <p:cond evt="onClick" delay="0">
                  <p:tgtEl>
                    <p:spTgt spid="26626"/>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1928813" y="6429375"/>
            <a:ext cx="1306512" cy="285750"/>
          </a:xfrm>
          <a:prstGeom prst="rec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a:lstStyle/>
          <a:p>
            <a:pPr algn="ctr"/>
            <a:r>
              <a:rPr lang="ru-RU" sz="1400" dirty="0"/>
              <a:t>Проверить</a:t>
            </a:r>
          </a:p>
        </p:txBody>
      </p:sp>
      <p:sp>
        <p:nvSpPr>
          <p:cNvPr id="1031" name="Line 9"/>
          <p:cNvSpPr>
            <a:spLocks noChangeShapeType="1"/>
          </p:cNvSpPr>
          <p:nvPr/>
        </p:nvSpPr>
        <p:spPr bwMode="auto">
          <a:xfrm>
            <a:off x="0" y="6237288"/>
            <a:ext cx="9144000" cy="0"/>
          </a:xfrm>
          <a:prstGeom prst="line">
            <a:avLst/>
          </a:prstGeom>
          <a:noFill/>
          <a:ln w="41275">
            <a:pattFill prst="wdUpDiag">
              <a:fgClr>
                <a:srgbClr val="5A5A88"/>
              </a:fgClr>
              <a:bgClr>
                <a:schemeClr val="hlink"/>
              </a:bgClr>
            </a:pattFill>
            <a:round/>
            <a:headEnd/>
            <a:tailEnd/>
          </a:ln>
        </p:spPr>
        <p:txBody>
          <a:bodyPr/>
          <a:lstStyle/>
          <a:p>
            <a:endParaRPr lang="ru-RU" dirty="0"/>
          </a:p>
        </p:txBody>
      </p:sp>
      <p:graphicFrame>
        <p:nvGraphicFramePr>
          <p:cNvPr id="26668" name="Group 44"/>
          <p:cNvGraphicFramePr>
            <a:graphicFrameLocks noGrp="1"/>
          </p:cNvGraphicFramePr>
          <p:nvPr>
            <p:ph idx="1"/>
          </p:nvPr>
        </p:nvGraphicFramePr>
        <p:xfrm>
          <a:off x="142844" y="928670"/>
          <a:ext cx="5929354" cy="4715846"/>
        </p:xfrm>
        <a:graphic>
          <a:graphicData uri="http://schemas.openxmlformats.org/drawingml/2006/table">
            <a:tbl>
              <a:tblPr/>
              <a:tblGrid>
                <a:gridCol w="2833703"/>
                <a:gridCol w="3095651"/>
              </a:tblGrid>
              <a:tr h="642942">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rPr>
                        <a:t>Вопрос</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ru-RU" sz="2400" b="1" i="0" u="none" strike="noStrike" cap="none" normalizeH="0" baseline="0" dirty="0" smtClean="0">
                          <a:ln>
                            <a:noFill/>
                          </a:ln>
                          <a:solidFill>
                            <a:schemeClr val="tx1"/>
                          </a:solidFill>
                          <a:effectLst/>
                          <a:latin typeface="Calibri" pitchFamily="34" charset="0"/>
                        </a:rPr>
                        <a:t>Поле ответа </a:t>
                      </a:r>
                      <a:r>
                        <a:rPr kumimoji="0" lang="ru-RU" sz="2400" b="1" i="1" u="none" strike="noStrike" cap="none" normalizeH="0" baseline="0" dirty="0" smtClean="0">
                          <a:ln>
                            <a:noFill/>
                          </a:ln>
                          <a:solidFill>
                            <a:schemeClr val="tx1"/>
                          </a:solidFill>
                          <a:effectLst/>
                          <a:latin typeface="Calibri" pitchFamily="34" charset="0"/>
                        </a:rPr>
                        <a:t>(впишите)</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586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sz="2000" kern="1200" dirty="0" smtClean="0">
                          <a:solidFill>
                            <a:schemeClr val="tx1"/>
                          </a:solidFill>
                          <a:latin typeface="Calibri" pitchFamily="34" charset="0"/>
                          <a:ea typeface="+mn-ea"/>
                          <a:cs typeface="+mn-cs"/>
                        </a:rPr>
                        <a:t>Her blood </a:t>
                      </a:r>
                      <a:r>
                        <a:rPr lang="en-US" sz="2000" u="sng" kern="1200" dirty="0" smtClean="0">
                          <a:solidFill>
                            <a:schemeClr val="tx1"/>
                          </a:solidFill>
                          <a:latin typeface="Calibri" pitchFamily="34" charset="0"/>
                          <a:ea typeface="+mn-ea"/>
                          <a:cs typeface="+mn-cs"/>
                        </a:rPr>
                        <a:t>was tested</a:t>
                      </a:r>
                      <a:r>
                        <a:rPr lang="ru-RU" sz="2000" u="sng" kern="1200" baseline="0" dirty="0" smtClean="0">
                          <a:solidFill>
                            <a:schemeClr val="tx1"/>
                          </a:solidFill>
                          <a:latin typeface="Calibri" pitchFamily="34" charset="0"/>
                          <a:ea typeface="+mn-ea"/>
                          <a:cs typeface="+mn-cs"/>
                        </a:rPr>
                        <a:t> </a:t>
                      </a:r>
                      <a:r>
                        <a:rPr lang="en-US" sz="2000" kern="1200" dirty="0" smtClean="0">
                          <a:solidFill>
                            <a:schemeClr val="tx1"/>
                          </a:solidFill>
                          <a:latin typeface="Calibri" pitchFamily="34" charset="0"/>
                          <a:ea typeface="+mn-ea"/>
                          <a:cs typeface="+mn-cs"/>
                        </a:rPr>
                        <a:t>yesterday.</a:t>
                      </a:r>
                      <a:endParaRPr kumimoji="0" lang="ru-RU" sz="2000" b="0"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0132">
                <a:tc>
                  <a:txBody>
                    <a:bodyPr/>
                    <a:lstStyle/>
                    <a:p>
                      <a:r>
                        <a:rPr lang="en-US" sz="2000" kern="1200" dirty="0" smtClean="0">
                          <a:solidFill>
                            <a:schemeClr val="tx1"/>
                          </a:solidFill>
                          <a:latin typeface="Calibri" pitchFamily="34" charset="0"/>
                          <a:ea typeface="+mn-ea"/>
                          <a:cs typeface="+mn-cs"/>
                        </a:rPr>
                        <a:t>The dressings were changed</a:t>
                      </a:r>
                      <a:r>
                        <a:rPr lang="en-US" sz="2000" kern="1200" baseline="0" dirty="0" smtClean="0">
                          <a:solidFill>
                            <a:schemeClr val="tx1"/>
                          </a:solidFill>
                          <a:latin typeface="Calibri" pitchFamily="34" charset="0"/>
                          <a:ea typeface="+mn-ea"/>
                          <a:cs typeface="+mn-cs"/>
                        </a:rPr>
                        <a:t> </a:t>
                      </a:r>
                      <a:r>
                        <a:rPr lang="en-US" sz="2000" u="sng" kern="1200" dirty="0" smtClean="0">
                          <a:solidFill>
                            <a:schemeClr val="tx1"/>
                          </a:solidFill>
                          <a:latin typeface="Calibri" pitchFamily="34" charset="0"/>
                          <a:ea typeface="+mn-ea"/>
                          <a:cs typeface="+mn-cs"/>
                        </a:rPr>
                        <a:t>the nurse</a:t>
                      </a:r>
                      <a:r>
                        <a:rPr lang="en-US" sz="2000" kern="1200" dirty="0" smtClean="0">
                          <a:solidFill>
                            <a:schemeClr val="tx1"/>
                          </a:solidFill>
                          <a:latin typeface="Calibri" pitchFamily="34" charset="0"/>
                          <a:ea typeface="+mn-ea"/>
                          <a:cs typeface="+mn-cs"/>
                        </a:rPr>
                        <a:t> every day.</a:t>
                      </a:r>
                      <a:endParaRPr lang="ru-RU" sz="2000" kern="1200" dirty="0">
                        <a:solidFill>
                          <a:schemeClr val="tx1"/>
                        </a:solidFill>
                        <a:latin typeface="Calibri" pitchFamily="34" charset="0"/>
                        <a:ea typeface="+mn-ea"/>
                        <a:cs typeface="+mn-cs"/>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43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sz="2000" kern="1200" dirty="0" smtClean="0">
                          <a:solidFill>
                            <a:schemeClr val="tx1"/>
                          </a:solidFill>
                          <a:latin typeface="Calibri" pitchFamily="34" charset="0"/>
                          <a:ea typeface="+mn-ea"/>
                          <a:cs typeface="+mn-cs"/>
                        </a:rPr>
                        <a:t>A dust allergy </a:t>
                      </a:r>
                      <a:r>
                        <a:rPr lang="en-US" sz="2000" u="sng" kern="1200" dirty="0" smtClean="0">
                          <a:solidFill>
                            <a:schemeClr val="tx1"/>
                          </a:solidFill>
                          <a:latin typeface="Calibri" pitchFamily="34" charset="0"/>
                          <a:ea typeface="+mn-ea"/>
                          <a:cs typeface="+mn-cs"/>
                        </a:rPr>
                        <a:t>were</a:t>
                      </a:r>
                      <a:r>
                        <a:rPr lang="en-US" sz="2000" kern="1200" dirty="0" smtClean="0">
                          <a:solidFill>
                            <a:schemeClr val="tx1"/>
                          </a:solidFill>
                          <a:latin typeface="Calibri" pitchFamily="34" charset="0"/>
                          <a:ea typeface="+mn-ea"/>
                          <a:cs typeface="+mn-cs"/>
                        </a:rPr>
                        <a:t> indicated.</a:t>
                      </a:r>
                      <a:endParaRPr kumimoji="0" lang="ru-RU" sz="2000" b="0"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0132">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sz="2000" kern="1200" dirty="0" err="1" smtClean="0">
                          <a:solidFill>
                            <a:schemeClr val="tx1"/>
                          </a:solidFill>
                          <a:latin typeface="Calibri" pitchFamily="34" charset="0"/>
                          <a:ea typeface="+mn-ea"/>
                          <a:cs typeface="+mn-cs"/>
                        </a:rPr>
                        <a:t>Mr</a:t>
                      </a:r>
                      <a:r>
                        <a:rPr lang="en-US" sz="2000" kern="1200" dirty="0" smtClean="0">
                          <a:solidFill>
                            <a:schemeClr val="tx1"/>
                          </a:solidFill>
                          <a:latin typeface="Calibri" pitchFamily="34" charset="0"/>
                          <a:ea typeface="+mn-ea"/>
                          <a:cs typeface="+mn-cs"/>
                        </a:rPr>
                        <a:t> Smith </a:t>
                      </a:r>
                      <a:r>
                        <a:rPr lang="en-US" sz="2000" u="sng" kern="1200" dirty="0" smtClean="0">
                          <a:solidFill>
                            <a:schemeClr val="tx1"/>
                          </a:solidFill>
                          <a:latin typeface="Calibri" pitchFamily="34" charset="0"/>
                          <a:ea typeface="+mn-ea"/>
                          <a:cs typeface="+mn-cs"/>
                        </a:rPr>
                        <a:t>was</a:t>
                      </a:r>
                      <a:r>
                        <a:rPr lang="en-US" sz="2000" kern="1200" dirty="0" smtClean="0">
                          <a:solidFill>
                            <a:schemeClr val="tx1"/>
                          </a:solidFill>
                          <a:latin typeface="Calibri" pitchFamily="34" charset="0"/>
                          <a:ea typeface="+mn-ea"/>
                          <a:cs typeface="+mn-cs"/>
                        </a:rPr>
                        <a:t> killed by a heart attack.</a:t>
                      </a:r>
                      <a:endParaRPr lang="ru-RU" sz="2000" kern="1200" dirty="0" smtClean="0">
                        <a:solidFill>
                          <a:schemeClr val="tx1"/>
                        </a:solidFill>
                        <a:latin typeface="Calibri" pitchFamily="34" charset="0"/>
                        <a:ea typeface="+mn-ea"/>
                        <a:cs typeface="+mn-cs"/>
                      </a:endParaRPr>
                    </a:p>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6654" name="Group 30"/>
          <p:cNvGraphicFramePr>
            <a:graphicFrameLocks noGrp="1"/>
          </p:cNvGraphicFramePr>
          <p:nvPr/>
        </p:nvGraphicFramePr>
        <p:xfrm>
          <a:off x="6143636" y="1000108"/>
          <a:ext cx="2743200" cy="4500594"/>
        </p:xfrm>
        <a:graphic>
          <a:graphicData uri="http://schemas.openxmlformats.org/drawingml/2006/table">
            <a:tbl>
              <a:tblPr/>
              <a:tblGrid>
                <a:gridCol w="2743200"/>
              </a:tblGrid>
              <a:tr h="803265">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rPr>
                        <a:t>Правильный ответ</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1054123">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rPr>
                        <a:t>T</a:t>
                      </a:r>
                      <a:endParaRPr kumimoji="0" lang="ru-RU" sz="2000" b="1"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1000132">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rPr>
                        <a:t>F</a:t>
                      </a:r>
                      <a:endParaRPr kumimoji="0" lang="ru-RU" sz="2000" b="1"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714380">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rPr>
                        <a:t>F</a:t>
                      </a:r>
                      <a:endParaRPr kumimoji="0" lang="ru-RU" sz="2000" b="1"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928694">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rPr>
                        <a:t>T</a:t>
                      </a:r>
                      <a:endParaRPr kumimoji="0" lang="ru-RU" sz="2000" b="1"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bl>
          </a:graphicData>
        </a:graphic>
      </p:graphicFrame>
      <p:sp>
        <p:nvSpPr>
          <p:cNvPr id="13" name="TextBox 12"/>
          <p:cNvSpPr txBox="1"/>
          <p:nvPr/>
        </p:nvSpPr>
        <p:spPr>
          <a:xfrm>
            <a:off x="0" y="0"/>
            <a:ext cx="9144000" cy="830997"/>
          </a:xfrm>
          <a:prstGeom prst="rect">
            <a:avLst/>
          </a:prstGeom>
          <a:solidFill>
            <a:schemeClr val="accent6">
              <a:lumMod val="20000"/>
              <a:lumOff val="80000"/>
            </a:schemeClr>
          </a:solidFill>
        </p:spPr>
        <p:txBody>
          <a:bodyPr>
            <a:spAutoFit/>
          </a:bodyPr>
          <a:lstStyle/>
          <a:p>
            <a:pPr marL="92075">
              <a:defRPr/>
            </a:pPr>
            <a:r>
              <a:rPr lang="en-US" sz="2400" b="1" i="1" dirty="0" smtClean="0">
                <a:latin typeface="Calibri" pitchFamily="34" charset="0"/>
              </a:rPr>
              <a:t>Check the sentences that uses the underlined part. Write true (T) or false (F).</a:t>
            </a:r>
            <a:endParaRPr lang="ru-RU" sz="2400" b="1" i="1" dirty="0">
              <a:latin typeface="Calibri" pitchFamily="34" charset="0"/>
            </a:endParaRPr>
          </a:p>
        </p:txBody>
      </p:sp>
      <p:grpSp>
        <p:nvGrpSpPr>
          <p:cNvPr id="2" name="Group 12"/>
          <p:cNvGrpSpPr>
            <a:grpSpLocks/>
          </p:cNvGrpSpPr>
          <p:nvPr/>
        </p:nvGrpSpPr>
        <p:grpSpPr bwMode="auto">
          <a:xfrm>
            <a:off x="5364163" y="6381750"/>
            <a:ext cx="2098675" cy="287338"/>
            <a:chOff x="2381" y="4125"/>
            <a:chExt cx="1322" cy="181"/>
          </a:xfrm>
        </p:grpSpPr>
        <p:sp>
          <p:nvSpPr>
            <p:cNvPr id="15" name="Text Box 13"/>
            <p:cNvSpPr txBox="1">
              <a:spLocks noChangeArrowheads="1"/>
            </p:cNvSpPr>
            <p:nvPr/>
          </p:nvSpPr>
          <p:spPr bwMode="auto">
            <a:xfrm>
              <a:off x="2562" y="4125"/>
              <a:ext cx="1141" cy="179"/>
            </a:xfrm>
            <a:prstGeom prst="rect">
              <a:avLst/>
            </a:prstGeom>
            <a:noFill/>
            <a:ln w="9525">
              <a:noFill/>
              <a:miter lim="800000"/>
              <a:headEnd/>
              <a:tailEnd/>
            </a:ln>
            <a:effectLst/>
          </p:spPr>
          <p:txBody>
            <a:bodyPr>
              <a:spAutoFit/>
            </a:bodyPr>
            <a:lstStyle/>
            <a:p>
              <a:pPr>
                <a:lnSpc>
                  <a:spcPct val="90000"/>
                </a:lnSpc>
                <a:spcBef>
                  <a:spcPct val="20000"/>
                </a:spcBef>
                <a:tabLst>
                  <a:tab pos="1082675" algn="l"/>
                </a:tabLst>
                <a:defRPr/>
              </a:pPr>
              <a:r>
                <a:rPr lang="ru-RU" sz="1400" dirty="0">
                  <a:solidFill>
                    <a:srgbClr val="C9C9ED"/>
                  </a:solidFill>
                  <a:effectLst>
                    <a:outerShdw blurRad="38100" dist="38100" dir="2700000" algn="tl">
                      <a:srgbClr val="C0C0C0"/>
                    </a:outerShdw>
                  </a:effectLst>
                </a:rPr>
                <a:t>Следующий вопрос</a:t>
              </a:r>
            </a:p>
          </p:txBody>
        </p:sp>
        <p:sp>
          <p:nvSpPr>
            <p:cNvPr id="1072" name="AutoShape 14">
              <a:hlinkClick r:id="" action="ppaction://hlinkshowjump?jump=nextslide" highlightClick="1"/>
            </p:cNvPr>
            <p:cNvSpPr>
              <a:spLocks noChangeArrowheads="1"/>
            </p:cNvSpPr>
            <p:nvPr/>
          </p:nvSpPr>
          <p:spPr bwMode="auto">
            <a:xfrm>
              <a:off x="2381" y="4125"/>
              <a:ext cx="181" cy="181"/>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wrap="none" anchor="ctr"/>
            <a:lstStyle/>
            <a:p>
              <a:endParaRPr lang="ru-RU" dirty="0"/>
            </a:p>
          </p:txBody>
        </p:sp>
      </p:grpSp>
      <p:grpSp>
        <p:nvGrpSpPr>
          <p:cNvPr id="3" name="Group 15"/>
          <p:cNvGrpSpPr>
            <a:grpSpLocks/>
          </p:cNvGrpSpPr>
          <p:nvPr/>
        </p:nvGrpSpPr>
        <p:grpSpPr bwMode="auto">
          <a:xfrm>
            <a:off x="7991475" y="6381750"/>
            <a:ext cx="1152525" cy="304800"/>
            <a:chOff x="4422" y="4020"/>
            <a:chExt cx="726" cy="192"/>
          </a:xfrm>
        </p:grpSpPr>
        <p:sp>
          <p:nvSpPr>
            <p:cNvPr id="1069" name="AutoShape 16">
              <a:hlinkClick r:id="" action="ppaction://hlinkshowjump?jump=lastslide" highlightClick="1"/>
            </p:cNvPr>
            <p:cNvSpPr>
              <a:spLocks noChangeArrowheads="1"/>
            </p:cNvSpPr>
            <p:nvPr/>
          </p:nvSpPr>
          <p:spPr bwMode="auto">
            <a:xfrm>
              <a:off x="4422" y="4020"/>
              <a:ext cx="181" cy="181"/>
            </a:xfrm>
            <a:prstGeom prst="actionButtonEnd">
              <a:avLst/>
            </a:prstGeom>
            <a:gradFill rotWithShape="1">
              <a:gsLst>
                <a:gs pos="0">
                  <a:srgbClr val="96AB94"/>
                </a:gs>
                <a:gs pos="17000">
                  <a:srgbClr val="D4DEFF"/>
                </a:gs>
                <a:gs pos="47000">
                  <a:srgbClr val="D4DEFF"/>
                </a:gs>
                <a:gs pos="100000">
                  <a:srgbClr val="8488C4"/>
                </a:gs>
              </a:gsLst>
              <a:lin ang="0" scaled="1"/>
            </a:gradFill>
            <a:ln w="9525">
              <a:noFill/>
              <a:miter lim="800000"/>
              <a:headEnd/>
              <a:tailEnd/>
            </a:ln>
          </p:spPr>
          <p:txBody>
            <a:bodyPr wrap="none" anchor="ctr"/>
            <a:lstStyle/>
            <a:p>
              <a:endParaRPr lang="ru-RU" dirty="0"/>
            </a:p>
          </p:txBody>
        </p:sp>
        <p:sp>
          <p:nvSpPr>
            <p:cNvPr id="19" name="Text Box 17">
              <a:hlinkClick r:id="" action="ppaction://hlinkshowjump?jump=lastslide"/>
            </p:cNvPr>
            <p:cNvSpPr txBox="1">
              <a:spLocks noChangeArrowheads="1"/>
            </p:cNvSpPr>
            <p:nvPr/>
          </p:nvSpPr>
          <p:spPr bwMode="auto">
            <a:xfrm>
              <a:off x="4604" y="4020"/>
              <a:ext cx="544" cy="192"/>
            </a:xfrm>
            <a:prstGeom prst="rect">
              <a:avLst/>
            </a:prstGeom>
            <a:noFill/>
            <a:ln w="9525">
              <a:noFill/>
              <a:miter lim="800000"/>
              <a:headEnd/>
              <a:tailEnd/>
            </a:ln>
            <a:effectLst/>
          </p:spPr>
          <p:txBody>
            <a:bodyPr>
              <a:spAutoFit/>
            </a:bodyPr>
            <a:lstStyle/>
            <a:p>
              <a:pPr>
                <a:spcBef>
                  <a:spcPct val="50000"/>
                </a:spcBef>
                <a:defRPr/>
              </a:pPr>
              <a:r>
                <a:rPr lang="ru-RU" sz="1400" dirty="0">
                  <a:solidFill>
                    <a:srgbClr val="B0B3D0"/>
                  </a:solidFill>
                  <a:effectLst>
                    <a:outerShdw blurRad="38100" dist="38100" dir="2700000" algn="tl">
                      <a:srgbClr val="C0C0C0"/>
                    </a:outerShdw>
                  </a:effectLst>
                </a:rPr>
                <a:t>Выход</a:t>
              </a:r>
            </a:p>
          </p:txBody>
        </p:sp>
      </p:grpSp>
    </p:spTree>
    <p:controls>
      <p:control spid="38914" name="TextBox2" r:id="rId2" imgW="2590920" imgH="361800"/>
      <p:control spid="38916" name="TextBox3" r:id="rId3" imgW="2590920" imgH="361800"/>
      <p:control spid="38917" name="TextBox4" r:id="rId4" imgW="2590920" imgH="361800"/>
      <p:control spid="38918" name="TextBox1" r:id="rId5" imgW="2590920" imgH="361800"/>
    </p:controls>
  </p:cSld>
  <p:clrMapOvr>
    <a:masterClrMapping/>
  </p:clrMapOvr>
  <p:transition advClick="0">
    <p:fade/>
  </p:transition>
  <p:timing>
    <p:tnLst>
      <p:par>
        <p:cTn id="1" dur="indefinite" restart="never" nodeType="tmRoot">
          <p:childTnLst>
            <p:seq concurrent="1" nextAc="seek">
              <p:cTn id="2" restart="whenNotActive" fill="hold" evtFilter="cancelBubble" nodeType="interactiveSeq">
                <p:stCondLst>
                  <p:cond evt="onClick" delay="0">
                    <p:tgtEl>
                      <p:spTgt spid="26626"/>
                    </p:tgtEl>
                  </p:cond>
                </p:stCondLst>
                <p:endSync evt="end" delay="0">
                  <p:rtn val="all"/>
                </p:endSync>
                <p:childTnLst>
                  <p:par>
                    <p:cTn id="3" fill="hold">
                      <p:stCondLst>
                        <p:cond delay="0"/>
                      </p:stCondLst>
                      <p:childTnLst>
                        <p:par>
                          <p:cTn id="4" fill="hold">
                            <p:stCondLst>
                              <p:cond delay="0"/>
                            </p:stCondLst>
                            <p:childTnLst>
                              <p:par>
                                <p:cTn id="5" presetID="17" presetClass="entr" presetSubtype="1" fill="hold" nodeType="clickEffect">
                                  <p:stCondLst>
                                    <p:cond delay="0"/>
                                  </p:stCondLst>
                                  <p:childTnLst>
                                    <p:set>
                                      <p:cBhvr>
                                        <p:cTn id="6" dur="1" fill="hold">
                                          <p:stCondLst>
                                            <p:cond delay="0"/>
                                          </p:stCondLst>
                                        </p:cTn>
                                        <p:tgtEl>
                                          <p:spTgt spid="26654"/>
                                        </p:tgtEl>
                                        <p:attrNameLst>
                                          <p:attrName>style.visibility</p:attrName>
                                        </p:attrNameLst>
                                      </p:cBhvr>
                                      <p:to>
                                        <p:strVal val="visible"/>
                                      </p:to>
                                    </p:set>
                                    <p:anim calcmode="lin" valueType="num">
                                      <p:cBhvr>
                                        <p:cTn id="7" dur="500" fill="hold"/>
                                        <p:tgtEl>
                                          <p:spTgt spid="26654"/>
                                        </p:tgtEl>
                                        <p:attrNameLst>
                                          <p:attrName>ppt_x</p:attrName>
                                        </p:attrNameLst>
                                      </p:cBhvr>
                                      <p:tavLst>
                                        <p:tav tm="0">
                                          <p:val>
                                            <p:strVal val="#ppt_x"/>
                                          </p:val>
                                        </p:tav>
                                        <p:tav tm="100000">
                                          <p:val>
                                            <p:strVal val="#ppt_x"/>
                                          </p:val>
                                        </p:tav>
                                      </p:tavLst>
                                    </p:anim>
                                    <p:anim calcmode="lin" valueType="num">
                                      <p:cBhvr>
                                        <p:cTn id="8" dur="500" fill="hold"/>
                                        <p:tgtEl>
                                          <p:spTgt spid="26654"/>
                                        </p:tgtEl>
                                        <p:attrNameLst>
                                          <p:attrName>ppt_y</p:attrName>
                                        </p:attrNameLst>
                                      </p:cBhvr>
                                      <p:tavLst>
                                        <p:tav tm="0">
                                          <p:val>
                                            <p:strVal val="#ppt_y-#ppt_h/2"/>
                                          </p:val>
                                        </p:tav>
                                        <p:tav tm="100000">
                                          <p:val>
                                            <p:strVal val="#ppt_y"/>
                                          </p:val>
                                        </p:tav>
                                      </p:tavLst>
                                    </p:anim>
                                    <p:anim calcmode="lin" valueType="num">
                                      <p:cBhvr>
                                        <p:cTn id="9" dur="500" fill="hold"/>
                                        <p:tgtEl>
                                          <p:spTgt spid="26654"/>
                                        </p:tgtEl>
                                        <p:attrNameLst>
                                          <p:attrName>ppt_w</p:attrName>
                                        </p:attrNameLst>
                                      </p:cBhvr>
                                      <p:tavLst>
                                        <p:tav tm="0">
                                          <p:val>
                                            <p:strVal val="#ppt_w"/>
                                          </p:val>
                                        </p:tav>
                                        <p:tav tm="100000">
                                          <p:val>
                                            <p:strVal val="#ppt_w"/>
                                          </p:val>
                                        </p:tav>
                                      </p:tavLst>
                                    </p:anim>
                                    <p:anim calcmode="lin" valueType="num">
                                      <p:cBhvr>
                                        <p:cTn id="10" dur="500" fill="hold"/>
                                        <p:tgtEl>
                                          <p:spTgt spid="26654"/>
                                        </p:tgtEl>
                                        <p:attrNameLst>
                                          <p:attrName>ppt_h</p:attrName>
                                        </p:attrNameLst>
                                      </p:cBhvr>
                                      <p:tavLst>
                                        <p:tav tm="0">
                                          <p:val>
                                            <p:fltVal val="0"/>
                                          </p:val>
                                        </p:tav>
                                        <p:tav tm="100000">
                                          <p:val>
                                            <p:strVal val="#ppt_h"/>
                                          </p:val>
                                        </p:tav>
                                      </p:tavLst>
                                    </p:anim>
                                  </p:childTnLst>
                                </p:cTn>
                              </p:par>
                              <p:par>
                                <p:cTn id="11" presetID="10"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childTnLst>
                                </p:cTn>
                              </p:par>
                            </p:childTnLst>
                          </p:cTn>
                        </p:par>
                      </p:childTnLst>
                    </p:cTn>
                  </p:par>
                </p:childTnLst>
              </p:cTn>
              <p:nextCondLst>
                <p:cond evt="onClick" delay="0">
                  <p:tgtEl>
                    <p:spTgt spid="26626"/>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1928813" y="6429375"/>
            <a:ext cx="1306512" cy="285750"/>
          </a:xfrm>
          <a:prstGeom prst="rec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a:lstStyle/>
          <a:p>
            <a:pPr algn="ctr"/>
            <a:r>
              <a:rPr lang="ru-RU" sz="1400" dirty="0"/>
              <a:t>Проверить</a:t>
            </a:r>
          </a:p>
        </p:txBody>
      </p:sp>
      <p:sp>
        <p:nvSpPr>
          <p:cNvPr id="1031" name="Line 9"/>
          <p:cNvSpPr>
            <a:spLocks noChangeShapeType="1"/>
          </p:cNvSpPr>
          <p:nvPr/>
        </p:nvSpPr>
        <p:spPr bwMode="auto">
          <a:xfrm>
            <a:off x="0" y="6237288"/>
            <a:ext cx="9144000" cy="0"/>
          </a:xfrm>
          <a:prstGeom prst="line">
            <a:avLst/>
          </a:prstGeom>
          <a:noFill/>
          <a:ln w="41275">
            <a:pattFill prst="wdUpDiag">
              <a:fgClr>
                <a:srgbClr val="5A5A88"/>
              </a:fgClr>
              <a:bgClr>
                <a:schemeClr val="hlink"/>
              </a:bgClr>
            </a:pattFill>
            <a:round/>
            <a:headEnd/>
            <a:tailEnd/>
          </a:ln>
        </p:spPr>
        <p:txBody>
          <a:bodyPr/>
          <a:lstStyle/>
          <a:p>
            <a:endParaRPr lang="ru-RU" dirty="0"/>
          </a:p>
        </p:txBody>
      </p:sp>
      <p:graphicFrame>
        <p:nvGraphicFramePr>
          <p:cNvPr id="26668" name="Group 44"/>
          <p:cNvGraphicFramePr>
            <a:graphicFrameLocks noGrp="1"/>
          </p:cNvGraphicFramePr>
          <p:nvPr>
            <p:ph idx="1"/>
          </p:nvPr>
        </p:nvGraphicFramePr>
        <p:xfrm>
          <a:off x="214282" y="500042"/>
          <a:ext cx="5557838" cy="5582534"/>
        </p:xfrm>
        <a:graphic>
          <a:graphicData uri="http://schemas.openxmlformats.org/drawingml/2006/table">
            <a:tbl>
              <a:tblPr/>
              <a:tblGrid>
                <a:gridCol w="2778919"/>
                <a:gridCol w="2778919"/>
              </a:tblGrid>
              <a:tr h="727399">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rPr>
                        <a:t>Вопрос</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rPr>
                        <a:t>Поле ответа </a:t>
                      </a:r>
                      <a:r>
                        <a:rPr kumimoji="0" lang="ru-RU" sz="2000" b="1" i="1" u="none" strike="noStrike" cap="none" normalizeH="0" baseline="0" dirty="0" smtClean="0">
                          <a:ln>
                            <a:noFill/>
                          </a:ln>
                          <a:solidFill>
                            <a:schemeClr val="tx1"/>
                          </a:solidFill>
                          <a:effectLst/>
                          <a:latin typeface="Calibri" pitchFamily="34" charset="0"/>
                        </a:rPr>
                        <a:t>(впишите)</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6912">
                <a:tc>
                  <a:txBody>
                    <a:bodyPr/>
                    <a:lstStyle/>
                    <a:p>
                      <a:r>
                        <a:rPr lang="en-US" sz="1800" kern="1200" dirty="0" smtClean="0">
                          <a:solidFill>
                            <a:schemeClr val="tx1"/>
                          </a:solidFill>
                          <a:latin typeface="Calibri" pitchFamily="34" charset="0"/>
                          <a:ea typeface="+mn-ea"/>
                          <a:cs typeface="+mn-cs"/>
                        </a:rPr>
                        <a:t>The patient’s heart rate and blood pressure is monitored (by them) at all time.</a:t>
                      </a:r>
                      <a:endParaRPr lang="ru-RU" sz="1800" kern="1200" dirty="0">
                        <a:solidFill>
                          <a:schemeClr val="tx1"/>
                        </a:solidFill>
                        <a:latin typeface="Calibri" pitchFamily="34" charset="0"/>
                        <a:ea typeface="+mn-ea"/>
                        <a:cs typeface="+mn-cs"/>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992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sz="1800" kern="1200" dirty="0" smtClean="0">
                          <a:solidFill>
                            <a:schemeClr val="tx1"/>
                          </a:solidFill>
                          <a:latin typeface="Calibri" pitchFamily="34" charset="0"/>
                          <a:ea typeface="+mn-ea"/>
                          <a:cs typeface="+mn-cs"/>
                        </a:rPr>
                        <a:t>The man were given CPR by paramedics.</a:t>
                      </a:r>
                      <a:endParaRPr kumimoji="0" lang="ru-RU" sz="1800" b="0"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9921">
                <a:tc>
                  <a:txBody>
                    <a:bodyPr/>
                    <a:lstStyle/>
                    <a:p>
                      <a:r>
                        <a:rPr lang="en-US" sz="1800" kern="1200" dirty="0" smtClean="0">
                          <a:solidFill>
                            <a:schemeClr val="tx1"/>
                          </a:solidFill>
                          <a:latin typeface="Calibri" pitchFamily="34" charset="0"/>
                          <a:ea typeface="+mn-ea"/>
                          <a:cs typeface="+mn-cs"/>
                        </a:rPr>
                        <a:t>Her heart rate was recorded at 18 </a:t>
                      </a:r>
                      <a:r>
                        <a:rPr lang="en-US" sz="1800" kern="1200" dirty="0" err="1" smtClean="0">
                          <a:solidFill>
                            <a:schemeClr val="tx1"/>
                          </a:solidFill>
                          <a:latin typeface="Calibri" pitchFamily="34" charset="0"/>
                          <a:ea typeface="+mn-ea"/>
                          <a:cs typeface="+mn-cs"/>
                        </a:rPr>
                        <a:t>bpm</a:t>
                      </a:r>
                      <a:r>
                        <a:rPr lang="en-US" sz="1800" kern="1200" dirty="0" smtClean="0">
                          <a:solidFill>
                            <a:schemeClr val="tx1"/>
                          </a:solidFill>
                          <a:latin typeface="Calibri" pitchFamily="34" charset="0"/>
                          <a:ea typeface="+mn-ea"/>
                          <a:cs typeface="+mn-cs"/>
                        </a:rPr>
                        <a:t>.</a:t>
                      </a:r>
                      <a:endParaRPr lang="ru-RU" sz="1800" kern="1200" dirty="0">
                        <a:solidFill>
                          <a:schemeClr val="tx1"/>
                        </a:solidFill>
                        <a:latin typeface="Calibri" pitchFamily="34" charset="0"/>
                        <a:ea typeface="+mn-ea"/>
                        <a:cs typeface="+mn-cs"/>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65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sz="1800" kern="1200" dirty="0" smtClean="0">
                          <a:solidFill>
                            <a:schemeClr val="tx1"/>
                          </a:solidFill>
                          <a:latin typeface="Calibri" pitchFamily="34" charset="0"/>
                          <a:ea typeface="+mn-ea"/>
                          <a:cs typeface="+mn-cs"/>
                        </a:rPr>
                        <a:t>The patients is admitted to the hospital every hour.</a:t>
                      </a:r>
                      <a:endParaRPr kumimoji="0" lang="ru-RU" sz="1800" b="0"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6654" name="Group 30"/>
          <p:cNvGraphicFramePr>
            <a:graphicFrameLocks noGrp="1"/>
          </p:cNvGraphicFramePr>
          <p:nvPr/>
        </p:nvGraphicFramePr>
        <p:xfrm>
          <a:off x="5940425" y="571481"/>
          <a:ext cx="2743200" cy="5274307"/>
        </p:xfrm>
        <a:graphic>
          <a:graphicData uri="http://schemas.openxmlformats.org/drawingml/2006/table">
            <a:tbl>
              <a:tblPr/>
              <a:tblGrid>
                <a:gridCol w="2743200"/>
              </a:tblGrid>
              <a:tr h="714379">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rPr>
                        <a:t>Правильный ответ</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981675">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rPr>
                        <a:t>T</a:t>
                      </a:r>
                      <a:endParaRPr kumimoji="0" lang="ru-RU" sz="2000" b="1"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1334669">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rPr>
                        <a:t>F</a:t>
                      </a:r>
                      <a:endParaRPr kumimoji="0" lang="ru-RU" sz="2000" b="1"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1379975">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rPr>
                        <a:t>T</a:t>
                      </a:r>
                      <a:endParaRPr kumimoji="0" lang="ru-RU" sz="2000" b="1"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863609">
                <a:tc>
                  <a:txBody>
                    <a:bodyPr/>
                    <a:lstStyle/>
                    <a:p>
                      <a:pPr marL="182563"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rPr>
                        <a:t>F</a:t>
                      </a:r>
                      <a:endParaRPr kumimoji="0" lang="ru-RU" sz="2000" b="1"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bl>
          </a:graphicData>
        </a:graphic>
      </p:graphicFrame>
      <p:sp>
        <p:nvSpPr>
          <p:cNvPr id="13" name="TextBox 12"/>
          <p:cNvSpPr txBox="1"/>
          <p:nvPr/>
        </p:nvSpPr>
        <p:spPr>
          <a:xfrm>
            <a:off x="0" y="0"/>
            <a:ext cx="9144000" cy="461665"/>
          </a:xfrm>
          <a:prstGeom prst="rect">
            <a:avLst/>
          </a:prstGeom>
          <a:solidFill>
            <a:schemeClr val="accent6">
              <a:lumMod val="20000"/>
              <a:lumOff val="80000"/>
            </a:schemeClr>
          </a:solidFill>
        </p:spPr>
        <p:txBody>
          <a:bodyPr>
            <a:spAutoFit/>
          </a:bodyPr>
          <a:lstStyle/>
          <a:p>
            <a:pPr marL="92075">
              <a:defRPr/>
            </a:pPr>
            <a:r>
              <a:rPr lang="en-US" sz="2400" b="1" i="1" dirty="0" smtClean="0">
                <a:latin typeface="Calibri" pitchFamily="34" charset="0"/>
              </a:rPr>
              <a:t>Check the sentences. Write true (T) or false (F).</a:t>
            </a:r>
            <a:endParaRPr lang="ru-RU" sz="2400" b="1" i="1" dirty="0">
              <a:latin typeface="Calibri" pitchFamily="34" charset="0"/>
            </a:endParaRPr>
          </a:p>
        </p:txBody>
      </p:sp>
      <p:grpSp>
        <p:nvGrpSpPr>
          <p:cNvPr id="2" name="Group 12"/>
          <p:cNvGrpSpPr>
            <a:grpSpLocks/>
          </p:cNvGrpSpPr>
          <p:nvPr/>
        </p:nvGrpSpPr>
        <p:grpSpPr bwMode="auto">
          <a:xfrm>
            <a:off x="5364163" y="6381750"/>
            <a:ext cx="2098675" cy="287338"/>
            <a:chOff x="2381" y="4125"/>
            <a:chExt cx="1322" cy="181"/>
          </a:xfrm>
        </p:grpSpPr>
        <p:sp>
          <p:nvSpPr>
            <p:cNvPr id="15" name="Text Box 13"/>
            <p:cNvSpPr txBox="1">
              <a:spLocks noChangeArrowheads="1"/>
            </p:cNvSpPr>
            <p:nvPr/>
          </p:nvSpPr>
          <p:spPr bwMode="auto">
            <a:xfrm>
              <a:off x="2562" y="4125"/>
              <a:ext cx="1141" cy="179"/>
            </a:xfrm>
            <a:prstGeom prst="rect">
              <a:avLst/>
            </a:prstGeom>
            <a:noFill/>
            <a:ln w="9525">
              <a:noFill/>
              <a:miter lim="800000"/>
              <a:headEnd/>
              <a:tailEnd/>
            </a:ln>
            <a:effectLst/>
          </p:spPr>
          <p:txBody>
            <a:bodyPr>
              <a:spAutoFit/>
            </a:bodyPr>
            <a:lstStyle/>
            <a:p>
              <a:pPr>
                <a:lnSpc>
                  <a:spcPct val="90000"/>
                </a:lnSpc>
                <a:spcBef>
                  <a:spcPct val="20000"/>
                </a:spcBef>
                <a:tabLst>
                  <a:tab pos="1082675" algn="l"/>
                </a:tabLst>
                <a:defRPr/>
              </a:pPr>
              <a:r>
                <a:rPr lang="ru-RU" sz="1400" dirty="0">
                  <a:solidFill>
                    <a:srgbClr val="C9C9ED"/>
                  </a:solidFill>
                  <a:effectLst>
                    <a:outerShdw blurRad="38100" dist="38100" dir="2700000" algn="tl">
                      <a:srgbClr val="C0C0C0"/>
                    </a:outerShdw>
                  </a:effectLst>
                </a:rPr>
                <a:t>Следующий вопрос</a:t>
              </a:r>
            </a:p>
          </p:txBody>
        </p:sp>
        <p:sp>
          <p:nvSpPr>
            <p:cNvPr id="1072" name="AutoShape 14">
              <a:hlinkClick r:id="" action="ppaction://hlinkshowjump?jump=nextslide" highlightClick="1"/>
            </p:cNvPr>
            <p:cNvSpPr>
              <a:spLocks noChangeArrowheads="1"/>
            </p:cNvSpPr>
            <p:nvPr/>
          </p:nvSpPr>
          <p:spPr bwMode="auto">
            <a:xfrm>
              <a:off x="2381" y="4125"/>
              <a:ext cx="181" cy="181"/>
            </a:xfrm>
            <a:prstGeom prst="actionButtonForwardNext">
              <a:avLst/>
            </a:prstGeom>
            <a:gradFill rotWithShape="1">
              <a:gsLst>
                <a:gs pos="0">
                  <a:srgbClr val="8488C4"/>
                </a:gs>
                <a:gs pos="53000">
                  <a:srgbClr val="D4DEFF"/>
                </a:gs>
                <a:gs pos="83000">
                  <a:srgbClr val="D4DEFF"/>
                </a:gs>
                <a:gs pos="100000">
                  <a:srgbClr val="96AB94"/>
                </a:gs>
              </a:gsLst>
              <a:lin ang="0" scaled="1"/>
            </a:gradFill>
            <a:ln w="9525">
              <a:noFill/>
              <a:miter lim="800000"/>
              <a:headEnd/>
              <a:tailEnd/>
            </a:ln>
          </p:spPr>
          <p:txBody>
            <a:bodyPr wrap="none" anchor="ctr"/>
            <a:lstStyle/>
            <a:p>
              <a:endParaRPr lang="ru-RU" dirty="0"/>
            </a:p>
          </p:txBody>
        </p:sp>
      </p:grpSp>
      <p:grpSp>
        <p:nvGrpSpPr>
          <p:cNvPr id="3" name="Group 15"/>
          <p:cNvGrpSpPr>
            <a:grpSpLocks/>
          </p:cNvGrpSpPr>
          <p:nvPr/>
        </p:nvGrpSpPr>
        <p:grpSpPr bwMode="auto">
          <a:xfrm>
            <a:off x="7991475" y="6381750"/>
            <a:ext cx="1152525" cy="304800"/>
            <a:chOff x="4422" y="4020"/>
            <a:chExt cx="726" cy="192"/>
          </a:xfrm>
        </p:grpSpPr>
        <p:sp>
          <p:nvSpPr>
            <p:cNvPr id="1069" name="AutoShape 16">
              <a:hlinkClick r:id="" action="ppaction://hlinkshowjump?jump=lastslide" highlightClick="1"/>
            </p:cNvPr>
            <p:cNvSpPr>
              <a:spLocks noChangeArrowheads="1"/>
            </p:cNvSpPr>
            <p:nvPr/>
          </p:nvSpPr>
          <p:spPr bwMode="auto">
            <a:xfrm>
              <a:off x="4422" y="4020"/>
              <a:ext cx="181" cy="181"/>
            </a:xfrm>
            <a:prstGeom prst="actionButtonEnd">
              <a:avLst/>
            </a:prstGeom>
            <a:gradFill rotWithShape="1">
              <a:gsLst>
                <a:gs pos="0">
                  <a:srgbClr val="96AB94"/>
                </a:gs>
                <a:gs pos="17000">
                  <a:srgbClr val="D4DEFF"/>
                </a:gs>
                <a:gs pos="47000">
                  <a:srgbClr val="D4DEFF"/>
                </a:gs>
                <a:gs pos="100000">
                  <a:srgbClr val="8488C4"/>
                </a:gs>
              </a:gsLst>
              <a:lin ang="0" scaled="1"/>
            </a:gradFill>
            <a:ln w="9525">
              <a:noFill/>
              <a:miter lim="800000"/>
              <a:headEnd/>
              <a:tailEnd/>
            </a:ln>
          </p:spPr>
          <p:txBody>
            <a:bodyPr wrap="none" anchor="ctr"/>
            <a:lstStyle/>
            <a:p>
              <a:endParaRPr lang="ru-RU" dirty="0"/>
            </a:p>
          </p:txBody>
        </p:sp>
        <p:sp>
          <p:nvSpPr>
            <p:cNvPr id="19" name="Text Box 17">
              <a:hlinkClick r:id="" action="ppaction://hlinkshowjump?jump=lastslide"/>
            </p:cNvPr>
            <p:cNvSpPr txBox="1">
              <a:spLocks noChangeArrowheads="1"/>
            </p:cNvSpPr>
            <p:nvPr/>
          </p:nvSpPr>
          <p:spPr bwMode="auto">
            <a:xfrm>
              <a:off x="4604" y="4020"/>
              <a:ext cx="544" cy="192"/>
            </a:xfrm>
            <a:prstGeom prst="rect">
              <a:avLst/>
            </a:prstGeom>
            <a:noFill/>
            <a:ln w="9525">
              <a:noFill/>
              <a:miter lim="800000"/>
              <a:headEnd/>
              <a:tailEnd/>
            </a:ln>
            <a:effectLst/>
          </p:spPr>
          <p:txBody>
            <a:bodyPr>
              <a:spAutoFit/>
            </a:bodyPr>
            <a:lstStyle/>
            <a:p>
              <a:pPr>
                <a:spcBef>
                  <a:spcPct val="50000"/>
                </a:spcBef>
                <a:defRPr/>
              </a:pPr>
              <a:r>
                <a:rPr lang="ru-RU" sz="1400" dirty="0">
                  <a:solidFill>
                    <a:srgbClr val="B0B3D0"/>
                  </a:solidFill>
                  <a:effectLst>
                    <a:outerShdw blurRad="38100" dist="38100" dir="2700000" algn="tl">
                      <a:srgbClr val="C0C0C0"/>
                    </a:outerShdw>
                  </a:effectLst>
                </a:rPr>
                <a:t>Выход</a:t>
              </a:r>
            </a:p>
          </p:txBody>
        </p:sp>
      </p:grpSp>
    </p:spTree>
    <p:controls>
      <p:control spid="39938" name="TextBox2" r:id="rId2" imgW="2590920" imgH="361800"/>
      <p:control spid="39939" name="TextBox1" r:id="rId3" imgW="2590920" imgH="361800"/>
      <p:control spid="39940" name="TextBox3" r:id="rId4" imgW="2590920" imgH="361800"/>
      <p:control spid="39941" name="TextBox4" r:id="rId5" imgW="2590920" imgH="361800"/>
    </p:controls>
  </p:cSld>
  <p:clrMapOvr>
    <a:masterClrMapping/>
  </p:clrMapOvr>
  <p:transition advClick="0">
    <p:fade/>
  </p:transition>
  <p:timing>
    <p:tnLst>
      <p:par>
        <p:cTn id="1" dur="indefinite" restart="never" nodeType="tmRoot">
          <p:childTnLst>
            <p:seq concurrent="1" nextAc="seek">
              <p:cTn id="2" restart="whenNotActive" fill="hold" evtFilter="cancelBubble" nodeType="interactiveSeq">
                <p:stCondLst>
                  <p:cond evt="onClick" delay="0">
                    <p:tgtEl>
                      <p:spTgt spid="26626"/>
                    </p:tgtEl>
                  </p:cond>
                </p:stCondLst>
                <p:endSync evt="end" delay="0">
                  <p:rtn val="all"/>
                </p:endSync>
                <p:childTnLst>
                  <p:par>
                    <p:cTn id="3" fill="hold">
                      <p:stCondLst>
                        <p:cond delay="0"/>
                      </p:stCondLst>
                      <p:childTnLst>
                        <p:par>
                          <p:cTn id="4" fill="hold">
                            <p:stCondLst>
                              <p:cond delay="0"/>
                            </p:stCondLst>
                            <p:childTnLst>
                              <p:par>
                                <p:cTn id="5" presetID="17" presetClass="entr" presetSubtype="1" fill="hold" nodeType="clickEffect">
                                  <p:stCondLst>
                                    <p:cond delay="0"/>
                                  </p:stCondLst>
                                  <p:childTnLst>
                                    <p:set>
                                      <p:cBhvr>
                                        <p:cTn id="6" dur="1" fill="hold">
                                          <p:stCondLst>
                                            <p:cond delay="0"/>
                                          </p:stCondLst>
                                        </p:cTn>
                                        <p:tgtEl>
                                          <p:spTgt spid="26654"/>
                                        </p:tgtEl>
                                        <p:attrNameLst>
                                          <p:attrName>style.visibility</p:attrName>
                                        </p:attrNameLst>
                                      </p:cBhvr>
                                      <p:to>
                                        <p:strVal val="visible"/>
                                      </p:to>
                                    </p:set>
                                    <p:anim calcmode="lin" valueType="num">
                                      <p:cBhvr>
                                        <p:cTn id="7" dur="500" fill="hold"/>
                                        <p:tgtEl>
                                          <p:spTgt spid="26654"/>
                                        </p:tgtEl>
                                        <p:attrNameLst>
                                          <p:attrName>ppt_x</p:attrName>
                                        </p:attrNameLst>
                                      </p:cBhvr>
                                      <p:tavLst>
                                        <p:tav tm="0">
                                          <p:val>
                                            <p:strVal val="#ppt_x"/>
                                          </p:val>
                                        </p:tav>
                                        <p:tav tm="100000">
                                          <p:val>
                                            <p:strVal val="#ppt_x"/>
                                          </p:val>
                                        </p:tav>
                                      </p:tavLst>
                                    </p:anim>
                                    <p:anim calcmode="lin" valueType="num">
                                      <p:cBhvr>
                                        <p:cTn id="8" dur="500" fill="hold"/>
                                        <p:tgtEl>
                                          <p:spTgt spid="26654"/>
                                        </p:tgtEl>
                                        <p:attrNameLst>
                                          <p:attrName>ppt_y</p:attrName>
                                        </p:attrNameLst>
                                      </p:cBhvr>
                                      <p:tavLst>
                                        <p:tav tm="0">
                                          <p:val>
                                            <p:strVal val="#ppt_y-#ppt_h/2"/>
                                          </p:val>
                                        </p:tav>
                                        <p:tav tm="100000">
                                          <p:val>
                                            <p:strVal val="#ppt_y"/>
                                          </p:val>
                                        </p:tav>
                                      </p:tavLst>
                                    </p:anim>
                                    <p:anim calcmode="lin" valueType="num">
                                      <p:cBhvr>
                                        <p:cTn id="9" dur="500" fill="hold"/>
                                        <p:tgtEl>
                                          <p:spTgt spid="26654"/>
                                        </p:tgtEl>
                                        <p:attrNameLst>
                                          <p:attrName>ppt_w</p:attrName>
                                        </p:attrNameLst>
                                      </p:cBhvr>
                                      <p:tavLst>
                                        <p:tav tm="0">
                                          <p:val>
                                            <p:strVal val="#ppt_w"/>
                                          </p:val>
                                        </p:tav>
                                        <p:tav tm="100000">
                                          <p:val>
                                            <p:strVal val="#ppt_w"/>
                                          </p:val>
                                        </p:tav>
                                      </p:tavLst>
                                    </p:anim>
                                    <p:anim calcmode="lin" valueType="num">
                                      <p:cBhvr>
                                        <p:cTn id="10" dur="500" fill="hold"/>
                                        <p:tgtEl>
                                          <p:spTgt spid="26654"/>
                                        </p:tgtEl>
                                        <p:attrNameLst>
                                          <p:attrName>ppt_h</p:attrName>
                                        </p:attrNameLst>
                                      </p:cBhvr>
                                      <p:tavLst>
                                        <p:tav tm="0">
                                          <p:val>
                                            <p:fltVal val="0"/>
                                          </p:val>
                                        </p:tav>
                                        <p:tav tm="100000">
                                          <p:val>
                                            <p:strVal val="#ppt_h"/>
                                          </p:val>
                                        </p:tav>
                                      </p:tavLst>
                                    </p:anim>
                                  </p:childTnLst>
                                </p:cTn>
                              </p:par>
                              <p:par>
                                <p:cTn id="11" presetID="10"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childTnLst>
                                </p:cTn>
                              </p:par>
                            </p:childTnLst>
                          </p:cTn>
                        </p:par>
                      </p:childTnLst>
                    </p:cTn>
                  </p:par>
                </p:childTnLst>
              </p:cTn>
              <p:nextCondLst>
                <p:cond evt="onClick" delay="0">
                  <p:tgtEl>
                    <p:spTgt spid="26626"/>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solidFill>
            <a:schemeClr val="accent6">
              <a:lumMod val="40000"/>
              <a:lumOff val="60000"/>
            </a:schemeClr>
          </a:solidFill>
        </p:spPr>
        <p:txBody>
          <a:bodyPr/>
          <a:lstStyle/>
          <a:p>
            <a:pPr eaLnBrk="1" hangingPunct="1">
              <a:defRPr/>
            </a:pPr>
            <a:r>
              <a:rPr lang="ru-RU" dirty="0" smtClean="0">
                <a:solidFill>
                  <a:srgbClr val="000066"/>
                </a:solidFill>
              </a:rPr>
              <a:t>Введение</a:t>
            </a:r>
          </a:p>
        </p:txBody>
      </p:sp>
      <p:sp>
        <p:nvSpPr>
          <p:cNvPr id="17" name="Содержимое 16"/>
          <p:cNvSpPr>
            <a:spLocks noGrp="1"/>
          </p:cNvSpPr>
          <p:nvPr>
            <p:ph idx="1"/>
          </p:nvPr>
        </p:nvSpPr>
        <p:spPr/>
        <p:txBody>
          <a:bodyPr/>
          <a:lstStyle/>
          <a:p>
            <a:pPr lvl="2" algn="just">
              <a:spcBef>
                <a:spcPts val="0"/>
              </a:spcBef>
            </a:pPr>
            <a:endParaRPr lang="ru-RU" b="0" dirty="0" smtClean="0"/>
          </a:p>
          <a:p>
            <a:pPr lvl="2" algn="just">
              <a:spcBef>
                <a:spcPts val="0"/>
              </a:spcBef>
            </a:pPr>
            <a:r>
              <a:rPr lang="ru-RU" b="0" dirty="0" smtClean="0"/>
              <a:t>Переохлаждение (оно же гипотермия-</a:t>
            </a:r>
            <a:r>
              <a:rPr lang="en-US" b="0" dirty="0" smtClean="0"/>
              <a:t>hypothermia</a:t>
            </a:r>
            <a:r>
              <a:rPr lang="ru-RU" b="0" dirty="0" smtClean="0"/>
              <a:t>) – это состояние организма, вызванное длительным пребыванием человека на холоде, при котором температура тела существенно понижается. Основными характеризующими факторами переохлаждения являются уменьшение скорости обмена веществ, а также кровообращения и биения сердца; ткани в организме недополучают кислород; если вовремя не остановить процесс, это может привести к смертельному исходу.</a:t>
            </a:r>
          </a:p>
          <a:p>
            <a:pPr lvl="2" algn="just">
              <a:spcBef>
                <a:spcPts val="0"/>
              </a:spcBef>
            </a:pPr>
            <a:r>
              <a:rPr lang="ru-RU" b="0" dirty="0" smtClean="0"/>
              <a:t>Изучение признаков и симптомов переохлаждения на английском языке будет эффективным для освоения и расширения словарного запаса в профессиональной сфере; развития навыков устной и письменной речи по медицине. </a:t>
            </a:r>
          </a:p>
          <a:p>
            <a:pPr lvl="2" algn="just">
              <a:spcBef>
                <a:spcPts val="0"/>
              </a:spcBef>
            </a:pPr>
            <a:endParaRPr lang="ru-RU" b="0" dirty="0" smtClean="0"/>
          </a:p>
          <a:p>
            <a:pPr lvl="2" algn="just">
              <a:spcBef>
                <a:spcPts val="0"/>
              </a:spcBef>
            </a:pPr>
            <a:endParaRPr lang="ru-RU" b="0" dirty="0" smtClean="0"/>
          </a:p>
        </p:txBody>
      </p:sp>
    </p:spTree>
  </p:cSld>
  <p:clrMapOvr>
    <a:masterClrMapping/>
  </p:clrMapOvr>
  <p:transition advClick="0">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571500"/>
            <a:ext cx="9144000" cy="2786063"/>
          </a:xfrm>
          <a:solidFill>
            <a:schemeClr val="accent6">
              <a:lumMod val="40000"/>
              <a:lumOff val="60000"/>
            </a:schemeClr>
          </a:solidFill>
        </p:spPr>
        <p:txBody>
          <a:bodyPr/>
          <a:lstStyle/>
          <a:p>
            <a:pPr>
              <a:defRPr/>
            </a:pPr>
            <a:r>
              <a:rPr b="0"/>
              <a:t>Конец выполнения контрольных заданий</a:t>
            </a:r>
            <a:endParaRPr lang="ru-RU" b="0" dirty="0" smtClean="0">
              <a:solidFill>
                <a:srgbClr val="000066"/>
              </a:solidFill>
            </a:endParaRPr>
          </a:p>
        </p:txBody>
      </p:sp>
    </p:spTree>
  </p:cSld>
  <p:clrMapOvr>
    <a:masterClrMapping/>
  </p:clrMapOvr>
  <p:transition advClick="0">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6">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a:defRPr/>
            </a:pPr>
            <a:r>
              <a:rPr smtClean="0"/>
              <a:t>Лексические единицы</a:t>
            </a:r>
            <a:endParaRPr lang="ru-RU" dirty="0">
              <a:solidFill>
                <a:srgbClr val="000066"/>
              </a:solidFill>
            </a:endParaRPr>
          </a:p>
        </p:txBody>
      </p:sp>
      <p:graphicFrame>
        <p:nvGraphicFramePr>
          <p:cNvPr id="4" name="Содержимое 3"/>
          <p:cNvGraphicFramePr>
            <a:graphicFrameLocks/>
          </p:cNvGraphicFramePr>
          <p:nvPr/>
        </p:nvGraphicFramePr>
        <p:xfrm>
          <a:off x="107141" y="720150"/>
          <a:ext cx="8929718" cy="4709061"/>
        </p:xfrm>
        <a:graphic>
          <a:graphicData uri="http://schemas.openxmlformats.org/drawingml/2006/table">
            <a:tbl>
              <a:tblPr firstRow="1" bandRow="1">
                <a:tableStyleId>{9DCAF9ED-07DC-4A11-8D7F-57B35C25682E}</a:tableStyleId>
              </a:tblPr>
              <a:tblGrid>
                <a:gridCol w="2250281"/>
                <a:gridCol w="6679437"/>
              </a:tblGrid>
              <a:tr h="422193">
                <a:tc>
                  <a:txBody>
                    <a:bodyPr/>
                    <a:lstStyle/>
                    <a:p>
                      <a:pPr algn="ctr"/>
                      <a:r>
                        <a:rPr lang="ru-RU" sz="2000" b="1" baseline="0" dirty="0" smtClean="0">
                          <a:solidFill>
                            <a:schemeClr val="bg1"/>
                          </a:solidFill>
                          <a:latin typeface="Calibri" pitchFamily="34" charset="0"/>
                        </a:rPr>
                        <a:t>Лексика</a:t>
                      </a:r>
                      <a:endParaRPr lang="ru-RU" sz="2000" b="1" baseline="0" dirty="0">
                        <a:solidFill>
                          <a:schemeClr val="bg1"/>
                        </a:solidFill>
                        <a:latin typeface="Calibri" pitchFamily="34" charset="0"/>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ru-RU" sz="2000" dirty="0" smtClean="0">
                          <a:latin typeface="Calibri" pitchFamily="34" charset="0"/>
                        </a:rPr>
                        <a:t>Перевод</a:t>
                      </a:r>
                      <a:endParaRPr lang="ru-RU" sz="2000" b="1" dirty="0">
                        <a:solidFill>
                          <a:schemeClr val="tx1"/>
                        </a:solidFill>
                        <a:latin typeface="Calibri" pitchFamily="34" charset="0"/>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dirty="0">
                          <a:latin typeface="Calibri" pitchFamily="34" charset="0"/>
                        </a:rPr>
                        <a:t>accidentally</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a:latin typeface="Calibri" pitchFamily="34" charset="0"/>
                        </a:rPr>
                        <a:t>случайно</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b="0" dirty="0" smtClean="0">
                          <a:latin typeface="Calibri" pitchFamily="34" charset="0"/>
                        </a:rPr>
                        <a:t>adequate</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smtClean="0">
                          <a:latin typeface="Calibri" pitchFamily="34" charset="0"/>
                        </a:rPr>
                        <a:t>адекватный</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dirty="0">
                          <a:latin typeface="Calibri" pitchFamily="34" charset="0"/>
                        </a:rPr>
                        <a:t>behaviour</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a:latin typeface="Calibri" pitchFamily="34" charset="0"/>
                        </a:rPr>
                        <a:t>поведение</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dirty="0">
                          <a:latin typeface="Calibri" pitchFamily="34" charset="0"/>
                        </a:rPr>
                        <a:t>breathing</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a:latin typeface="Calibri" pitchFamily="34" charset="0"/>
                        </a:rPr>
                        <a:t>дыхание</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dirty="0">
                          <a:latin typeface="Calibri" pitchFamily="34" charset="0"/>
                        </a:rPr>
                        <a:t>deliberately</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a:latin typeface="Calibri" pitchFamily="34" charset="0"/>
                        </a:rPr>
                        <a:t>умышленно</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b="0" dirty="0" smtClean="0">
                          <a:latin typeface="Calibri" pitchFamily="34" charset="0"/>
                        </a:rPr>
                        <a:t>drowsiness</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smtClean="0">
                          <a:latin typeface="Calibri" pitchFamily="34" charset="0"/>
                        </a:rPr>
                        <a:t>сонливость</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dirty="0">
                          <a:latin typeface="Calibri" pitchFamily="34" charset="0"/>
                        </a:rPr>
                        <a:t>exchange</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a:latin typeface="Calibri" pitchFamily="34" charset="0"/>
                        </a:rPr>
                        <a:t>обмен</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b="0" dirty="0" smtClean="0">
                          <a:latin typeface="Calibri" pitchFamily="34" charset="0"/>
                        </a:rPr>
                        <a:t>exhale</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smtClean="0">
                          <a:latin typeface="Calibri" pitchFamily="34" charset="0"/>
                        </a:rPr>
                        <a:t>выдыхать</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b="0" dirty="0" smtClean="0">
                          <a:latin typeface="Calibri" pitchFamily="34" charset="0"/>
                        </a:rPr>
                        <a:t>exhaustion</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smtClean="0">
                          <a:latin typeface="Calibri" pitchFamily="34" charset="0"/>
                        </a:rPr>
                        <a:t>истощение</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b="0" dirty="0" smtClean="0">
                          <a:latin typeface="Calibri" pitchFamily="34" charset="0"/>
                        </a:rPr>
                        <a:t>exposure</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smtClean="0">
                          <a:latin typeface="Calibri" pitchFamily="34" charset="0"/>
                        </a:rPr>
                        <a:t>воздействие</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dirty="0" smtClean="0">
                          <a:latin typeface="Calibri" pitchFamily="34" charset="0"/>
                        </a:rPr>
                        <a:t>hamper</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smtClean="0">
                          <a:latin typeface="Calibri" pitchFamily="34" charset="0"/>
                        </a:rPr>
                        <a:t>препятствовать, мешать</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dirty="0">
                          <a:latin typeface="Calibri" pitchFamily="34" charset="0"/>
                        </a:rPr>
                        <a:t>hypothermia</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457200" indent="-457200" algn="just">
                        <a:lnSpc>
                          <a:spcPct val="115000"/>
                        </a:lnSpc>
                        <a:spcAft>
                          <a:spcPts val="0"/>
                        </a:spcAft>
                      </a:pPr>
                      <a:r>
                        <a:rPr lang="ru-RU" sz="2000" dirty="0">
                          <a:latin typeface="Calibri" pitchFamily="34" charset="0"/>
                          <a:ea typeface="Times New Roman"/>
                          <a:cs typeface="Times New Roman"/>
                        </a:rPr>
                        <a:t>переохлаждение</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Tree>
  </p:cSld>
  <p:clrMapOvr>
    <a:masterClrMapping/>
  </p:clrMapOvr>
  <p:transition advClick="0">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6">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a:defRPr/>
            </a:pPr>
            <a:r>
              <a:rPr smtClean="0"/>
              <a:t>Лексические единицы</a:t>
            </a:r>
            <a:r>
              <a:rPr lang="en-US" dirty="0" smtClean="0"/>
              <a:t> (</a:t>
            </a:r>
            <a:r>
              <a:t>продолжение</a:t>
            </a:r>
            <a:r>
              <a:rPr smtClean="0"/>
              <a:t>)</a:t>
            </a:r>
            <a:endParaRPr lang="ru-RU" dirty="0">
              <a:solidFill>
                <a:srgbClr val="000066"/>
              </a:solidFill>
            </a:endParaRPr>
          </a:p>
        </p:txBody>
      </p:sp>
      <p:graphicFrame>
        <p:nvGraphicFramePr>
          <p:cNvPr id="4" name="Содержимое 3"/>
          <p:cNvGraphicFramePr>
            <a:graphicFrameLocks/>
          </p:cNvGraphicFramePr>
          <p:nvPr/>
        </p:nvGraphicFramePr>
        <p:xfrm>
          <a:off x="107141" y="720150"/>
          <a:ext cx="8929718" cy="4351822"/>
        </p:xfrm>
        <a:graphic>
          <a:graphicData uri="http://schemas.openxmlformats.org/drawingml/2006/table">
            <a:tbl>
              <a:tblPr firstRow="1" bandRow="1">
                <a:tableStyleId>{9DCAF9ED-07DC-4A11-8D7F-57B35C25682E}</a:tableStyleId>
              </a:tblPr>
              <a:tblGrid>
                <a:gridCol w="2250281"/>
                <a:gridCol w="6679437"/>
              </a:tblGrid>
              <a:tr h="422193">
                <a:tc>
                  <a:txBody>
                    <a:bodyPr/>
                    <a:lstStyle/>
                    <a:p>
                      <a:pPr algn="ctr"/>
                      <a:r>
                        <a:rPr lang="ru-RU" sz="2000" b="1" baseline="0" dirty="0" smtClean="0">
                          <a:solidFill>
                            <a:schemeClr val="bg1"/>
                          </a:solidFill>
                          <a:latin typeface="Calibri" pitchFamily="34" charset="0"/>
                        </a:rPr>
                        <a:t>Лексика</a:t>
                      </a:r>
                      <a:endParaRPr lang="ru-RU" sz="2000" b="1" baseline="0" dirty="0">
                        <a:solidFill>
                          <a:schemeClr val="bg1"/>
                        </a:solidFill>
                        <a:latin typeface="Calibri" pitchFamily="34" charset="0"/>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ru-RU" sz="2000" dirty="0" smtClean="0">
                          <a:latin typeface="Calibri" pitchFamily="34" charset="0"/>
                        </a:rPr>
                        <a:t>Перевод</a:t>
                      </a:r>
                      <a:endParaRPr lang="ru-RU" sz="2000" b="1" dirty="0">
                        <a:solidFill>
                          <a:schemeClr val="tx1"/>
                        </a:solidFill>
                        <a:latin typeface="Calibri" pitchFamily="34" charset="0"/>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b="0" dirty="0" smtClean="0">
                          <a:latin typeface="Calibri" pitchFamily="34" charset="0"/>
                        </a:rPr>
                        <a:t>immerse</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457200" indent="-457200" algn="just">
                        <a:lnSpc>
                          <a:spcPct val="115000"/>
                        </a:lnSpc>
                        <a:spcAft>
                          <a:spcPts val="0"/>
                        </a:spcAft>
                      </a:pPr>
                      <a:r>
                        <a:rPr lang="ru-RU" sz="2000" dirty="0" smtClean="0">
                          <a:latin typeface="Calibri" pitchFamily="34" charset="0"/>
                        </a:rPr>
                        <a:t>погружаться</a:t>
                      </a:r>
                      <a:endParaRPr lang="ru-RU" sz="2000" dirty="0">
                        <a:latin typeface="Calibri" pitchFamily="34" charset="0"/>
                        <a:ea typeface="Times New Roman"/>
                        <a:cs typeface="Times New Roman"/>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dirty="0">
                          <a:latin typeface="Calibri" pitchFamily="34" charset="0"/>
                        </a:rPr>
                        <a:t>lack</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457200" indent="-457200" algn="just">
                        <a:lnSpc>
                          <a:spcPct val="115000"/>
                        </a:lnSpc>
                        <a:spcAft>
                          <a:spcPts val="0"/>
                        </a:spcAft>
                      </a:pPr>
                      <a:r>
                        <a:rPr lang="ru-RU" sz="2000" dirty="0">
                          <a:latin typeface="Calibri" pitchFamily="34" charset="0"/>
                          <a:ea typeface="Times New Roman"/>
                          <a:cs typeface="Times New Roman"/>
                        </a:rPr>
                        <a:t>нехватка</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dirty="0">
                          <a:latin typeface="Calibri" pitchFamily="34" charset="0"/>
                        </a:rPr>
                        <a:t>moderate</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a:latin typeface="Calibri" pitchFamily="34" charset="0"/>
                        </a:rPr>
                        <a:t>умеренной</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dirty="0" smtClean="0">
                          <a:latin typeface="Calibri" pitchFamily="34" charset="0"/>
                        </a:rPr>
                        <a:t>moisture</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smtClean="0">
                          <a:latin typeface="Calibri" pitchFamily="34" charset="0"/>
                        </a:rPr>
                        <a:t>влажность</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b="0" dirty="0" smtClean="0">
                          <a:latin typeface="Calibri" pitchFamily="34" charset="0"/>
                        </a:rPr>
                        <a:t>immerse</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457200" indent="-457200" algn="just">
                        <a:lnSpc>
                          <a:spcPct val="115000"/>
                        </a:lnSpc>
                        <a:spcAft>
                          <a:spcPts val="0"/>
                        </a:spcAft>
                      </a:pPr>
                      <a:r>
                        <a:rPr lang="ru-RU" sz="2000" dirty="0" smtClean="0">
                          <a:latin typeface="Calibri" pitchFamily="34" charset="0"/>
                        </a:rPr>
                        <a:t>погружаться</a:t>
                      </a:r>
                      <a:endParaRPr lang="ru-RU" sz="2000" dirty="0">
                        <a:latin typeface="Calibri" pitchFamily="34" charset="0"/>
                        <a:ea typeface="Times New Roman"/>
                        <a:cs typeface="Times New Roman"/>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dirty="0">
                          <a:latin typeface="Calibri" pitchFamily="34" charset="0"/>
                        </a:rPr>
                        <a:t>lack</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457200" indent="-457200" algn="just">
                        <a:lnSpc>
                          <a:spcPct val="115000"/>
                        </a:lnSpc>
                        <a:spcAft>
                          <a:spcPts val="0"/>
                        </a:spcAft>
                      </a:pPr>
                      <a:r>
                        <a:rPr lang="ru-RU" sz="2000" dirty="0">
                          <a:latin typeface="Calibri" pitchFamily="34" charset="0"/>
                          <a:ea typeface="Times New Roman"/>
                          <a:cs typeface="Times New Roman"/>
                        </a:rPr>
                        <a:t>нехватка</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b="0" dirty="0" smtClean="0">
                          <a:latin typeface="Calibri" pitchFamily="34" charset="0"/>
                        </a:rPr>
                        <a:t>obvious</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smtClean="0">
                          <a:latin typeface="Calibri" pitchFamily="34" charset="0"/>
                        </a:rPr>
                        <a:t>очевидный</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dirty="0" smtClean="0">
                          <a:latin typeface="Calibri" pitchFamily="34" charset="0"/>
                        </a:rPr>
                        <a:t>occur</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smtClean="0">
                          <a:latin typeface="Calibri" pitchFamily="34" charset="0"/>
                        </a:rPr>
                        <a:t>происходить</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b="0" dirty="0" smtClean="0">
                          <a:latin typeface="Calibri" pitchFamily="34" charset="0"/>
                        </a:rPr>
                        <a:t>range</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smtClean="0">
                          <a:latin typeface="Calibri" pitchFamily="34" charset="0"/>
                        </a:rPr>
                        <a:t>диапазон</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dirty="0">
                          <a:latin typeface="Calibri" pitchFamily="34" charset="0"/>
                        </a:rPr>
                        <a:t>reduction</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a:latin typeface="Calibri" pitchFamily="34" charset="0"/>
                        </a:rPr>
                        <a:t>снижение</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dirty="0">
                          <a:latin typeface="Calibri" pitchFamily="34" charset="0"/>
                        </a:rPr>
                        <a:t>rescue</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a:latin typeface="Calibri" pitchFamily="34" charset="0"/>
                        </a:rPr>
                        <a:t>спасать</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Tree>
  </p:cSld>
  <p:clrMapOvr>
    <a:masterClrMapping/>
  </p:clrMapOvr>
  <p:transition advClick="0">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6">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a:defRPr/>
            </a:pPr>
            <a:r>
              <a:rPr smtClean="0"/>
              <a:t>Лексические единицы</a:t>
            </a:r>
            <a:r>
              <a:rPr lang="en-US" dirty="0" smtClean="0"/>
              <a:t> (</a:t>
            </a:r>
            <a:r>
              <a:t>окончание</a:t>
            </a:r>
            <a:r>
              <a:rPr smtClean="0"/>
              <a:t>)</a:t>
            </a:r>
            <a:endParaRPr lang="ru-RU" dirty="0">
              <a:solidFill>
                <a:srgbClr val="000066"/>
              </a:solidFill>
            </a:endParaRPr>
          </a:p>
        </p:txBody>
      </p:sp>
      <p:graphicFrame>
        <p:nvGraphicFramePr>
          <p:cNvPr id="4" name="Содержимое 3"/>
          <p:cNvGraphicFramePr>
            <a:graphicFrameLocks/>
          </p:cNvGraphicFramePr>
          <p:nvPr/>
        </p:nvGraphicFramePr>
        <p:xfrm>
          <a:off x="107141" y="720150"/>
          <a:ext cx="8929718" cy="4345103"/>
        </p:xfrm>
        <a:graphic>
          <a:graphicData uri="http://schemas.openxmlformats.org/drawingml/2006/table">
            <a:tbl>
              <a:tblPr firstRow="1" bandRow="1">
                <a:tableStyleId>{9DCAF9ED-07DC-4A11-8D7F-57B35C25682E}</a:tableStyleId>
              </a:tblPr>
              <a:tblGrid>
                <a:gridCol w="2250281"/>
                <a:gridCol w="6679437"/>
              </a:tblGrid>
              <a:tr h="422193">
                <a:tc>
                  <a:txBody>
                    <a:bodyPr/>
                    <a:lstStyle/>
                    <a:p>
                      <a:pPr algn="ctr"/>
                      <a:r>
                        <a:rPr lang="ru-RU" sz="2000" b="1" baseline="0" dirty="0" smtClean="0">
                          <a:solidFill>
                            <a:schemeClr val="bg1"/>
                          </a:solidFill>
                          <a:latin typeface="Calibri" pitchFamily="34" charset="0"/>
                        </a:rPr>
                        <a:t>Лексика</a:t>
                      </a:r>
                      <a:endParaRPr lang="ru-RU" sz="2000" b="1" baseline="0" dirty="0">
                        <a:solidFill>
                          <a:schemeClr val="bg1"/>
                        </a:solidFill>
                        <a:latin typeface="Calibri" pitchFamily="34" charset="0"/>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ru-RU" sz="2000" dirty="0" smtClean="0">
                          <a:latin typeface="Calibri" pitchFamily="34" charset="0"/>
                        </a:rPr>
                        <a:t>Перевод</a:t>
                      </a:r>
                      <a:endParaRPr lang="ru-RU" sz="2000" b="1" dirty="0">
                        <a:solidFill>
                          <a:schemeClr val="tx1"/>
                        </a:solidFill>
                        <a:latin typeface="Calibri" pitchFamily="34" charset="0"/>
                      </a:endParaRPr>
                    </a:p>
                  </a:txBody>
                  <a:tcPr marT="45717" marB="45717">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b="0" dirty="0" smtClean="0">
                          <a:latin typeface="Calibri" pitchFamily="34" charset="0"/>
                        </a:rPr>
                        <a:t>response</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smtClean="0">
                          <a:latin typeface="Calibri" pitchFamily="34" charset="0"/>
                        </a:rPr>
                        <a:t>ответ</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dirty="0">
                          <a:latin typeface="Calibri" pitchFamily="34" charset="0"/>
                        </a:rPr>
                        <a:t>rigid</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a:latin typeface="Calibri" pitchFamily="34" charset="0"/>
                        </a:rPr>
                        <a:t>жесткий</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dirty="0">
                          <a:latin typeface="Calibri" pitchFamily="34" charset="0"/>
                        </a:rPr>
                        <a:t>severe</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a:latin typeface="Calibri" pitchFamily="34" charset="0"/>
                        </a:rPr>
                        <a:t>сильный</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214612">
                <a:tc>
                  <a:txBody>
                    <a:bodyPr/>
                    <a:lstStyle/>
                    <a:p>
                      <a:r>
                        <a:rPr lang="en-US" sz="2000" dirty="0">
                          <a:latin typeface="Calibri" pitchFamily="34" charset="0"/>
                        </a:rPr>
                        <a:t>shallow</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457200" indent="-457200" algn="just">
                        <a:lnSpc>
                          <a:spcPct val="115000"/>
                        </a:lnSpc>
                        <a:spcAft>
                          <a:spcPts val="0"/>
                        </a:spcAft>
                      </a:pPr>
                      <a:r>
                        <a:rPr lang="ru-RU" sz="2000" dirty="0">
                          <a:latin typeface="Calibri" pitchFamily="34" charset="0"/>
                          <a:ea typeface="Times New Roman"/>
                          <a:cs typeface="Times New Roman"/>
                        </a:rPr>
                        <a:t>мелкий</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b="0" dirty="0" smtClean="0">
                          <a:latin typeface="Calibri" pitchFamily="34" charset="0"/>
                        </a:rPr>
                        <a:t>shivering</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smtClean="0">
                          <a:latin typeface="Calibri" pitchFamily="34" charset="0"/>
                        </a:rPr>
                        <a:t>озноб, дрожь</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b="0" dirty="0" smtClean="0">
                          <a:latin typeface="Calibri" pitchFamily="34" charset="0"/>
                        </a:rPr>
                        <a:t>shut down</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457200" indent="-457200" algn="just">
                        <a:lnSpc>
                          <a:spcPct val="115000"/>
                        </a:lnSpc>
                        <a:spcAft>
                          <a:spcPts val="0"/>
                        </a:spcAft>
                      </a:pPr>
                      <a:r>
                        <a:rPr lang="ru-RU" sz="2000" dirty="0" smtClean="0">
                          <a:latin typeface="Calibri" pitchFamily="34" charset="0"/>
                        </a:rPr>
                        <a:t>прекратить</a:t>
                      </a:r>
                      <a:endParaRPr lang="ru-RU" sz="2000" dirty="0">
                        <a:latin typeface="Calibri" pitchFamily="34" charset="0"/>
                        <a:ea typeface="Times New Roman"/>
                        <a:cs typeface="Times New Roman"/>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dirty="0">
                          <a:latin typeface="Calibri" pitchFamily="34" charset="0"/>
                        </a:rPr>
                        <a:t>slurred</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a:latin typeface="Calibri" pitchFamily="34" charset="0"/>
                        </a:rPr>
                        <a:t>невнятный</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dirty="0" smtClean="0">
                          <a:latin typeface="Calibri" pitchFamily="34" charset="0"/>
                        </a:rPr>
                        <a:t>speed up </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smtClean="0">
                          <a:latin typeface="Calibri" pitchFamily="34" charset="0"/>
                        </a:rPr>
                        <a:t>ускорить</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dirty="0" smtClean="0">
                          <a:latin typeface="Calibri" pitchFamily="34" charset="0"/>
                        </a:rPr>
                        <a:t>stumble</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smtClean="0">
                          <a:latin typeface="Calibri" pitchFamily="34" charset="0"/>
                        </a:rPr>
                        <a:t>спотыкаться</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b="0" dirty="0" smtClean="0">
                          <a:latin typeface="Calibri" pitchFamily="34" charset="0"/>
                        </a:rPr>
                        <a:t>triggering</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smtClean="0">
                          <a:latin typeface="Calibri" pitchFamily="34" charset="0"/>
                        </a:rPr>
                        <a:t>вызывающий</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57239">
                <a:tc>
                  <a:txBody>
                    <a:bodyPr/>
                    <a:lstStyle/>
                    <a:p>
                      <a:r>
                        <a:rPr lang="en-US" sz="2000" dirty="0">
                          <a:latin typeface="Calibri" pitchFamily="34" charset="0"/>
                        </a:rPr>
                        <a:t>violent</a:t>
                      </a:r>
                      <a:endParaRPr lang="ru-RU" sz="2000" dirty="0">
                        <a:latin typeface="Calibri"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ru-RU" sz="2000" dirty="0">
                          <a:latin typeface="Calibri" pitchFamily="34" charset="0"/>
                        </a:rPr>
                        <a:t>насильственный</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Tree>
  </p:cSld>
  <p:clrMapOvr>
    <a:masterClrMapping/>
  </p:clrMapOvr>
  <p:transition advClick="0">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6">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a:defRPr/>
            </a:pPr>
            <a:r>
              <a:t>Литература </a:t>
            </a:r>
            <a:endParaRPr lang="ru-RU" dirty="0">
              <a:solidFill>
                <a:srgbClr val="000066"/>
              </a:solidFill>
            </a:endParaRPr>
          </a:p>
        </p:txBody>
      </p:sp>
      <p:sp>
        <p:nvSpPr>
          <p:cNvPr id="5" name="Содержимое 4"/>
          <p:cNvSpPr>
            <a:spLocks noGrp="1"/>
          </p:cNvSpPr>
          <p:nvPr>
            <p:ph idx="1"/>
          </p:nvPr>
        </p:nvSpPr>
        <p:spPr/>
        <p:txBody>
          <a:bodyPr/>
          <a:lstStyle/>
          <a:p>
            <a:r>
              <a:rPr lang="ru-RU" b="0" dirty="0" smtClean="0"/>
              <a:t>1. </a:t>
            </a:r>
            <a:r>
              <a:rPr lang="ru-RU" b="0" dirty="0" err="1" smtClean="0"/>
              <a:t>Марковина</a:t>
            </a:r>
            <a:r>
              <a:rPr lang="ru-RU" b="0" dirty="0" smtClean="0"/>
              <a:t>, И. Ю. Английский язык. Вводный курс:  учебник </a:t>
            </a:r>
            <a:r>
              <a:rPr lang="en-US" b="0" dirty="0" smtClean="0"/>
              <a:t>/</a:t>
            </a:r>
            <a:r>
              <a:rPr lang="ru-RU" b="0" dirty="0" smtClean="0"/>
              <a:t> И. Ю. </a:t>
            </a:r>
            <a:r>
              <a:rPr lang="ru-RU" b="0" dirty="0" err="1" smtClean="0"/>
              <a:t>Марковина</a:t>
            </a:r>
            <a:r>
              <a:rPr lang="ru-RU" b="0" dirty="0" smtClean="0"/>
              <a:t>, Г. Е. Громова, С. В. Полоса. – М.: </a:t>
            </a:r>
            <a:r>
              <a:rPr lang="ru-RU" b="0" dirty="0" err="1" smtClean="0"/>
              <a:t>ГЭОТАР-Медиа</a:t>
            </a:r>
            <a:r>
              <a:rPr lang="ru-RU" b="0" dirty="0" smtClean="0"/>
              <a:t>, 2016. – 160 с</a:t>
            </a:r>
            <a:r>
              <a:rPr lang="ru-RU" b="0" dirty="0" smtClean="0"/>
              <a:t>.</a:t>
            </a:r>
          </a:p>
          <a:p>
            <a:r>
              <a:rPr lang="ru-RU" b="0" dirty="0" smtClean="0"/>
              <a:t>2. </a:t>
            </a:r>
            <a:r>
              <a:rPr lang="ru-RU" b="0" dirty="0" err="1" smtClean="0"/>
              <a:t>Шадская</a:t>
            </a:r>
            <a:r>
              <a:rPr lang="ru-RU" b="0" dirty="0" smtClean="0"/>
              <a:t>, Б. В. Английский язык для медицинских специальностей: учебник / Т. В. </a:t>
            </a:r>
            <a:r>
              <a:rPr lang="ru-RU" b="0" dirty="0" err="1" smtClean="0"/>
              <a:t>Шадская</a:t>
            </a:r>
            <a:r>
              <a:rPr lang="ru-RU" b="0" dirty="0" smtClean="0"/>
              <a:t> , Л. В. Шаманская. – Москва: КНОРУС, 2017. – 286 с. – (Среднее профессиональное образование). </a:t>
            </a:r>
          </a:p>
          <a:p>
            <a:r>
              <a:rPr lang="ru-RU" b="0" dirty="0" smtClean="0"/>
              <a:t>3</a:t>
            </a:r>
            <a:r>
              <a:rPr lang="ru-RU" b="0" dirty="0" smtClean="0"/>
              <a:t>. </a:t>
            </a:r>
            <a:r>
              <a:rPr lang="en-US" b="0" dirty="0" smtClean="0"/>
              <a:t>Hypothermia</a:t>
            </a:r>
            <a:r>
              <a:rPr lang="ru-RU" b="0" dirty="0" smtClean="0"/>
              <a:t> </a:t>
            </a:r>
            <a:r>
              <a:rPr lang="en-US" b="0" dirty="0" smtClean="0"/>
              <a:t>[</a:t>
            </a:r>
            <a:r>
              <a:rPr lang="ru-RU" b="0" dirty="0" smtClean="0"/>
              <a:t>сайт</a:t>
            </a:r>
            <a:r>
              <a:rPr lang="en-US" b="0" dirty="0" smtClean="0"/>
              <a:t>]:</a:t>
            </a:r>
            <a:r>
              <a:rPr lang="ru-RU" b="0" dirty="0" smtClean="0"/>
              <a:t> </a:t>
            </a:r>
            <a:r>
              <a:rPr lang="en-US" b="0" dirty="0" smtClean="0"/>
              <a:t>URL</a:t>
            </a:r>
            <a:r>
              <a:rPr lang="ru-RU" b="0" dirty="0" smtClean="0"/>
              <a:t>.</a:t>
            </a:r>
            <a:r>
              <a:rPr lang="en-US" b="0" dirty="0" smtClean="0"/>
              <a:t> </a:t>
            </a:r>
            <a:r>
              <a:rPr lang="en-US" b="0" dirty="0" smtClean="0">
                <a:hlinkClick r:id="rId2"/>
              </a:rPr>
              <a:t>https://www.webmd.com/a-to-z-guides/what-is-hypothermia#1</a:t>
            </a:r>
            <a:r>
              <a:rPr lang="ru-RU" b="0" dirty="0" smtClean="0"/>
              <a:t>(дата обращения: 01.10.2020)</a:t>
            </a:r>
          </a:p>
          <a:p>
            <a:r>
              <a:rPr lang="ru-RU" b="0" dirty="0" smtClean="0"/>
              <a:t>4</a:t>
            </a:r>
            <a:r>
              <a:rPr lang="ru-RU" b="0" dirty="0" smtClean="0"/>
              <a:t>. </a:t>
            </a:r>
            <a:r>
              <a:rPr lang="en-US" b="0" dirty="0" smtClean="0"/>
              <a:t>Tony Grice</a:t>
            </a:r>
            <a:r>
              <a:rPr lang="ru-RU" b="0" dirty="0" smtClean="0"/>
              <a:t> </a:t>
            </a:r>
            <a:r>
              <a:rPr lang="en-US" b="0" dirty="0" smtClean="0"/>
              <a:t>Oxford English for Careers: Nursing 1: Student’s Book,</a:t>
            </a:r>
            <a:r>
              <a:rPr lang="ru-RU" b="0" dirty="0" smtClean="0"/>
              <a:t> </a:t>
            </a:r>
            <a:r>
              <a:rPr lang="en-US" b="0" dirty="0" smtClean="0"/>
              <a:t>Oxford University Press. 2016. </a:t>
            </a:r>
            <a:endParaRPr lang="ru-RU" u="sng" dirty="0" smtClean="0"/>
          </a:p>
          <a:p>
            <a:endParaRPr lang="ru-RU" dirty="0" smtClean="0"/>
          </a:p>
          <a:p>
            <a:endParaRPr lang="ru-RU" b="0" dirty="0"/>
          </a:p>
        </p:txBody>
      </p:sp>
    </p:spTree>
  </p:cSld>
  <p:clrMapOvr>
    <a:masterClrMapping/>
  </p:clrMapOvr>
  <p:transition advClick="0">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1187450" y="836613"/>
            <a:ext cx="6769100" cy="2232025"/>
          </a:xfrm>
          <a:prstGeom prst="rect">
            <a:avLst/>
          </a:prstGeom>
          <a:solidFill>
            <a:schemeClr val="accent6">
              <a:lumMod val="40000"/>
              <a:lumOff val="60000"/>
            </a:schemeClr>
          </a:solidFill>
          <a:ln w="9525">
            <a:solidFill>
              <a:srgbClr val="000066"/>
            </a:solidFill>
            <a:miter lim="800000"/>
            <a:headEnd/>
            <a:tailEnd/>
          </a:ln>
        </p:spPr>
        <p:txBody>
          <a:bodyPr anchor="ctr"/>
          <a:lstStyle/>
          <a:p>
            <a:pPr algn="ctr">
              <a:defRPr/>
            </a:pPr>
            <a:r>
              <a:rPr lang="ru-RU" sz="2000" dirty="0">
                <a:solidFill>
                  <a:srgbClr val="000066"/>
                </a:solidFill>
                <a:latin typeface="Calibri" pitchFamily="34" charset="0"/>
              </a:rPr>
              <a:t>Конец работы.</a:t>
            </a:r>
            <a:br>
              <a:rPr lang="ru-RU" sz="2000" dirty="0">
                <a:solidFill>
                  <a:srgbClr val="000066"/>
                </a:solidFill>
                <a:latin typeface="Calibri" pitchFamily="34" charset="0"/>
              </a:rPr>
            </a:br>
            <a:r>
              <a:rPr lang="ru-RU" sz="2000" dirty="0">
                <a:solidFill>
                  <a:srgbClr val="000066"/>
                </a:solidFill>
                <a:latin typeface="Calibri" pitchFamily="34" charset="0"/>
              </a:rPr>
              <a:t>Вы действительно хотите закончить работу с информационным учебным материалом темы </a:t>
            </a:r>
            <a:r>
              <a:rPr lang="en-US" sz="2000" dirty="0" smtClean="0">
                <a:solidFill>
                  <a:srgbClr val="000066"/>
                </a:solidFill>
                <a:latin typeface="Calibri" pitchFamily="34" charset="0"/>
              </a:rPr>
              <a:t/>
            </a:r>
            <a:br>
              <a:rPr lang="en-US" sz="2000" dirty="0" smtClean="0">
                <a:solidFill>
                  <a:srgbClr val="000066"/>
                </a:solidFill>
                <a:latin typeface="Calibri" pitchFamily="34" charset="0"/>
              </a:rPr>
            </a:br>
            <a:r>
              <a:rPr lang="ru-RU" sz="2000" dirty="0" smtClean="0">
                <a:solidFill>
                  <a:srgbClr val="000066"/>
                </a:solidFill>
                <a:latin typeface="Calibri" pitchFamily="34" charset="0"/>
              </a:rPr>
              <a:t>«</a:t>
            </a:r>
            <a:r>
              <a:rPr lang="ru-RU" sz="2000" b="1" dirty="0" smtClean="0">
                <a:solidFill>
                  <a:schemeClr val="accent6">
                    <a:lumMod val="75000"/>
                  </a:schemeClr>
                </a:solidFill>
                <a:latin typeface="Calibri" pitchFamily="34" charset="0"/>
              </a:rPr>
              <a:t>Симптомы переохлаждения. </a:t>
            </a:r>
            <a:r>
              <a:rPr lang="en-US" sz="2000" b="1" dirty="0" smtClean="0">
                <a:solidFill>
                  <a:schemeClr val="accent6">
                    <a:lumMod val="75000"/>
                  </a:schemeClr>
                </a:solidFill>
                <a:latin typeface="Calibri" pitchFamily="34" charset="0"/>
              </a:rPr>
              <a:t>Symptoms of Hypothermia</a:t>
            </a:r>
            <a:r>
              <a:rPr lang="ru-RU" sz="2000" dirty="0" smtClean="0">
                <a:solidFill>
                  <a:srgbClr val="000066"/>
                </a:solidFill>
                <a:latin typeface="Calibri" pitchFamily="34" charset="0"/>
              </a:rPr>
              <a:t>»?</a:t>
            </a:r>
            <a:endParaRPr lang="ru-RU" sz="2000" dirty="0">
              <a:solidFill>
                <a:srgbClr val="000066"/>
              </a:solidFill>
              <a:latin typeface="Calibri" pitchFamily="34" charset="0"/>
            </a:endParaRPr>
          </a:p>
        </p:txBody>
      </p:sp>
      <p:sp>
        <p:nvSpPr>
          <p:cNvPr id="10243" name="AutoShape 6">
            <a:hlinkClick r:id="" action="ppaction://hlinkshowjump?jump=endshow" highlightClick="1"/>
          </p:cNvPr>
          <p:cNvSpPr>
            <a:spLocks noChangeArrowheads="1"/>
          </p:cNvSpPr>
          <p:nvPr/>
        </p:nvSpPr>
        <p:spPr bwMode="auto">
          <a:xfrm>
            <a:off x="3119447" y="3368675"/>
            <a:ext cx="1152525" cy="287338"/>
          </a:xfrm>
          <a:prstGeom prst="actionButtonBlank">
            <a:avLst/>
          </a:prstGeom>
          <a:solidFill>
            <a:schemeClr val="accent6">
              <a:lumMod val="40000"/>
              <a:lumOff val="60000"/>
            </a:schemeClr>
          </a:solidFill>
          <a:ln w="9525">
            <a:solidFill>
              <a:srgbClr val="000066"/>
            </a:solidFill>
            <a:miter lim="800000"/>
            <a:headEnd/>
            <a:tailEnd/>
          </a:ln>
        </p:spPr>
        <p:txBody>
          <a:bodyPr wrap="none" anchor="ctr"/>
          <a:lstStyle/>
          <a:p>
            <a:pPr algn="ctr">
              <a:defRPr/>
            </a:pPr>
            <a:r>
              <a:rPr lang="ru-RU" sz="2000" dirty="0">
                <a:solidFill>
                  <a:srgbClr val="000066"/>
                </a:solidFill>
                <a:latin typeface="Calibri" pitchFamily="34" charset="0"/>
              </a:rPr>
              <a:t>Да</a:t>
            </a:r>
          </a:p>
        </p:txBody>
      </p:sp>
      <p:sp>
        <p:nvSpPr>
          <p:cNvPr id="10244" name="AutoShape 7">
            <a:hlinkClick r:id="" action="ppaction://hlinkshowjump?jump=lastslideviewed" highlightClick="1"/>
          </p:cNvPr>
          <p:cNvSpPr>
            <a:spLocks noChangeArrowheads="1"/>
          </p:cNvSpPr>
          <p:nvPr/>
        </p:nvSpPr>
        <p:spPr bwMode="auto">
          <a:xfrm>
            <a:off x="4919672" y="3368675"/>
            <a:ext cx="1081088" cy="288925"/>
          </a:xfrm>
          <a:prstGeom prst="actionButtonBlank">
            <a:avLst/>
          </a:prstGeom>
          <a:solidFill>
            <a:schemeClr val="accent6">
              <a:lumMod val="40000"/>
              <a:lumOff val="60000"/>
            </a:schemeClr>
          </a:solidFill>
          <a:ln w="9525">
            <a:solidFill>
              <a:srgbClr val="000066"/>
            </a:solidFill>
            <a:miter lim="800000"/>
            <a:headEnd/>
            <a:tailEnd/>
          </a:ln>
        </p:spPr>
        <p:txBody>
          <a:bodyPr wrap="none" anchor="ctr"/>
          <a:lstStyle/>
          <a:p>
            <a:pPr algn="ctr">
              <a:defRPr/>
            </a:pPr>
            <a:r>
              <a:rPr lang="ru-RU" sz="2000" dirty="0">
                <a:solidFill>
                  <a:srgbClr val="000066"/>
                </a:solidFill>
                <a:latin typeface="Calibri" pitchFamily="34" charset="0"/>
              </a:rPr>
              <a:t>Нет</a:t>
            </a:r>
          </a:p>
        </p:txBody>
      </p:sp>
    </p:spTree>
  </p:cSld>
  <p:clrMapOvr>
    <a:masterClrMapping/>
  </p:clrMapOvr>
  <p:transition advClick="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solidFill>
            <a:schemeClr val="accent6">
              <a:lumMod val="40000"/>
              <a:lumOff val="60000"/>
            </a:schemeClr>
          </a:solidFill>
        </p:spPr>
        <p:txBody>
          <a:bodyPr/>
          <a:lstStyle/>
          <a:p>
            <a:pPr eaLnBrk="1" hangingPunct="1">
              <a:defRPr/>
            </a:pPr>
            <a:r>
              <a:rPr lang="ru-RU" dirty="0" smtClean="0">
                <a:solidFill>
                  <a:srgbClr val="000066"/>
                </a:solidFill>
              </a:rPr>
              <a:t>Требования к студентам</a:t>
            </a:r>
          </a:p>
        </p:txBody>
      </p:sp>
      <p:sp>
        <p:nvSpPr>
          <p:cNvPr id="6153" name="Текст 17"/>
          <p:cNvSpPr>
            <a:spLocks noGrp="1"/>
          </p:cNvSpPr>
          <p:nvPr>
            <p:ph type="body" sz="half" idx="1"/>
          </p:nvPr>
        </p:nvSpPr>
        <p:spPr>
          <a:xfrm>
            <a:off x="468312" y="981075"/>
            <a:ext cx="8247091" cy="4679950"/>
          </a:xfrm>
        </p:spPr>
        <p:txBody>
          <a:bodyPr/>
          <a:lstStyle/>
          <a:p>
            <a:endParaRPr lang="ru-RU" i="1" dirty="0" smtClean="0"/>
          </a:p>
          <a:p>
            <a:r>
              <a:rPr lang="ru-RU" i="1" dirty="0" smtClean="0"/>
              <a:t>знать:</a:t>
            </a:r>
          </a:p>
          <a:p>
            <a:r>
              <a:rPr lang="ru-RU" b="0" dirty="0" smtClean="0"/>
              <a:t>- лексический минимум по теме «Симптомы переохлаждения».; </a:t>
            </a:r>
          </a:p>
          <a:p>
            <a:r>
              <a:rPr lang="ru-RU" b="0" dirty="0" smtClean="0"/>
              <a:t>- грамматическую конструкцию страдательного залога;</a:t>
            </a:r>
          </a:p>
          <a:p>
            <a:endParaRPr lang="ru-RU" i="1" dirty="0" smtClean="0"/>
          </a:p>
          <a:p>
            <a:r>
              <a:rPr lang="ru-RU" i="1" dirty="0" smtClean="0"/>
              <a:t>уметь:</a:t>
            </a:r>
            <a:r>
              <a:rPr lang="ru-RU" b="0" dirty="0" smtClean="0"/>
              <a:t> </a:t>
            </a:r>
          </a:p>
          <a:p>
            <a:r>
              <a:rPr lang="ru-RU" b="0" dirty="0" smtClean="0"/>
              <a:t>- применять лексику и выражения по теме «Симптомы переохлаждения»; </a:t>
            </a:r>
          </a:p>
          <a:p>
            <a:r>
              <a:rPr lang="ru-RU" b="0" dirty="0" smtClean="0"/>
              <a:t>- употреблять страдательный залог в письменной и разговорной речи;</a:t>
            </a:r>
          </a:p>
          <a:p>
            <a:r>
              <a:rPr lang="ru-RU" b="0" dirty="0" smtClean="0"/>
              <a:t>- самостоятельно пополнять словарный запас.</a:t>
            </a:r>
            <a:endParaRPr lang="ru-RU" b="0" i="1" dirty="0" smtClean="0"/>
          </a:p>
          <a:p>
            <a:pPr algn="just"/>
            <a:endParaRPr lang="ru-RU" i="1" dirty="0" smtClean="0"/>
          </a:p>
          <a:p>
            <a:pPr algn="just"/>
            <a:endParaRPr lang="ru-RU" b="0" dirty="0" smtClean="0"/>
          </a:p>
          <a:p>
            <a:endParaRPr lang="ru-RU" dirty="0" smtClean="0"/>
          </a:p>
        </p:txBody>
      </p:sp>
    </p:spTree>
  </p:cSld>
  <p:clrMapOvr>
    <a:masterClrMapping/>
  </p:clrMapOvr>
  <p:transition advClick="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solidFill>
            <a:schemeClr val="accent6">
              <a:lumMod val="40000"/>
              <a:lumOff val="60000"/>
            </a:schemeClr>
          </a:solidFill>
        </p:spPr>
        <p:txBody>
          <a:bodyPr/>
          <a:lstStyle/>
          <a:p>
            <a:pPr>
              <a:defRPr/>
            </a:pPr>
            <a:r>
              <a:rPr lang="en-US" dirty="0" smtClean="0"/>
              <a:t/>
            </a:r>
            <a:br>
              <a:rPr lang="en-US" dirty="0" smtClean="0"/>
            </a:br>
            <a:r>
              <a:rPr lang="en-US" dirty="0"/>
              <a:t> What Is Hypothermia</a:t>
            </a:r>
            <a:r>
              <a:rPr lang="en-US" dirty="0" smtClean="0"/>
              <a:t>?</a:t>
            </a:r>
            <a:br>
              <a:rPr lang="en-US" dirty="0" smtClean="0"/>
            </a:br>
            <a:endParaRPr lang="ru-RU" dirty="0" smtClean="0"/>
          </a:p>
        </p:txBody>
      </p:sp>
      <p:sp>
        <p:nvSpPr>
          <p:cNvPr id="8196" name="Rectangle 4"/>
          <p:cNvSpPr>
            <a:spLocks noGrp="1" noChangeArrowheads="1"/>
          </p:cNvSpPr>
          <p:nvPr>
            <p:ph sz="half" idx="2"/>
          </p:nvPr>
        </p:nvSpPr>
        <p:spPr>
          <a:xfrm>
            <a:off x="928662" y="3429000"/>
            <a:ext cx="7858180" cy="2357454"/>
          </a:xfrm>
        </p:spPr>
        <p:txBody>
          <a:bodyPr/>
          <a:lstStyle/>
          <a:p>
            <a:pPr algn="just"/>
            <a:r>
              <a:rPr lang="en-US" sz="2400" b="0" dirty="0" smtClean="0"/>
              <a:t>     Hypothermia is a reduction of body temperature below the normal range. It may happen accidentally, especially in babies and the elderly, or deliberately, for example during surgery.</a:t>
            </a:r>
            <a:endParaRPr lang="ru-RU" sz="2400" b="0" dirty="0" smtClean="0"/>
          </a:p>
          <a:p>
            <a:pPr algn="just"/>
            <a:endParaRPr lang="en-US" sz="2400" b="0" dirty="0" smtClean="0"/>
          </a:p>
          <a:p>
            <a:pPr algn="just"/>
            <a:endParaRPr lang="ru-RU" sz="2400" b="0" dirty="0" smtClean="0"/>
          </a:p>
          <a:p>
            <a:pPr algn="just"/>
            <a:endParaRPr lang="ru-RU" sz="2400" b="0" dirty="0" smtClean="0"/>
          </a:p>
          <a:p>
            <a:pPr indent="182563" algn="just" eaLnBrk="1" hangingPunct="1"/>
            <a:endParaRPr lang="ru-RU" sz="2400" b="0" dirty="0" smtClean="0"/>
          </a:p>
        </p:txBody>
      </p:sp>
      <p:sp>
        <p:nvSpPr>
          <p:cNvPr id="50178" name="AutoShape 2" descr="https://wpcdn.us-east-1.vip.tn-cloud.net/www.koamnewsnow.com/content/uploads/2019/12/hypothermia-graphic_1573859741958-jpg_39635501_ver1-0-1024x576.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6" name="Picture 2" descr="H:\Documents and Settings\пользователь\Рабочий стол\1.jpeg"/>
          <p:cNvPicPr>
            <a:picLocks noChangeAspect="1" noChangeArrowheads="1"/>
          </p:cNvPicPr>
          <p:nvPr/>
        </p:nvPicPr>
        <p:blipFill>
          <a:blip r:embed="rId2"/>
          <a:srcRect/>
          <a:stretch>
            <a:fillRect/>
          </a:stretch>
        </p:blipFill>
        <p:spPr bwMode="auto">
          <a:xfrm>
            <a:off x="2071670" y="785794"/>
            <a:ext cx="4678342" cy="2514609"/>
          </a:xfrm>
          <a:prstGeom prst="rect">
            <a:avLst/>
          </a:prstGeom>
          <a:noFill/>
        </p:spPr>
      </p:pic>
    </p:spTree>
  </p:cSld>
  <p:clrMapOvr>
    <a:masterClrMapping/>
  </p:clrMapOvr>
  <p:transition advClick="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solidFill>
            <a:schemeClr val="accent6">
              <a:lumMod val="40000"/>
              <a:lumOff val="60000"/>
            </a:schemeClr>
          </a:solidFill>
        </p:spPr>
        <p:txBody>
          <a:bodyPr/>
          <a:lstStyle/>
          <a:p>
            <a:pPr>
              <a:defRPr/>
            </a:pPr>
            <a:r>
              <a:rPr lang="en-US" dirty="0" smtClean="0"/>
              <a:t/>
            </a:r>
            <a:br>
              <a:rPr lang="en-US" dirty="0" smtClean="0"/>
            </a:br>
            <a:r>
              <a:rPr lang="en-US" dirty="0"/>
              <a:t> How Does Cold Exposure Cause Hypothermia?</a:t>
            </a:r>
            <a:br>
              <a:rPr lang="en-US" dirty="0"/>
            </a:br>
            <a:endParaRPr lang="ru-RU" dirty="0" smtClean="0"/>
          </a:p>
        </p:txBody>
      </p:sp>
      <p:sp>
        <p:nvSpPr>
          <p:cNvPr id="8196" name="Rectangle 4"/>
          <p:cNvSpPr>
            <a:spLocks noGrp="1" noChangeArrowheads="1"/>
          </p:cNvSpPr>
          <p:nvPr>
            <p:ph sz="half" idx="2"/>
          </p:nvPr>
        </p:nvSpPr>
        <p:spPr>
          <a:xfrm>
            <a:off x="428596" y="785794"/>
            <a:ext cx="8358246" cy="5000660"/>
          </a:xfrm>
        </p:spPr>
        <p:txBody>
          <a:bodyPr/>
          <a:lstStyle/>
          <a:p>
            <a:pPr algn="just"/>
            <a:r>
              <a:rPr lang="en-US" sz="2400" b="0" dirty="0" smtClean="0"/>
              <a:t>     During exposure to cold temperatures, most heat loss -</a:t>
            </a:r>
            <a:r>
              <a:rPr lang="ru-RU" sz="2400" b="0" dirty="0" smtClean="0"/>
              <a:t> </a:t>
            </a:r>
            <a:r>
              <a:rPr lang="en-US" sz="2400" b="0" dirty="0" smtClean="0"/>
              <a:t>up to 90% - escapes through your skin; the rest, you exhale from your lungs. Heat loss through the skin happens primarily through radiation and speeds up when skin is exposed to wind or moisture. If cold exposure is due to being immersed in cold water, heat loss can occur 25 times faster than it would if exposed to the same air temperature.</a:t>
            </a:r>
            <a:endParaRPr lang="ru-RU" sz="2400" b="0" dirty="0" smtClean="0"/>
          </a:p>
          <a:p>
            <a:pPr algn="just"/>
            <a:endParaRPr lang="en-US" sz="2400" b="0" dirty="0" smtClean="0"/>
          </a:p>
          <a:p>
            <a:pPr algn="just"/>
            <a:endParaRPr lang="ru-RU" sz="2400" b="0" dirty="0" smtClean="0"/>
          </a:p>
          <a:p>
            <a:pPr algn="just"/>
            <a:endParaRPr lang="ru-RU" sz="2400" b="0" dirty="0" smtClean="0"/>
          </a:p>
          <a:p>
            <a:pPr indent="182563" algn="just" eaLnBrk="1" hangingPunct="1"/>
            <a:endParaRPr lang="ru-RU" sz="2400" b="0" dirty="0" smtClean="0"/>
          </a:p>
        </p:txBody>
      </p:sp>
      <p:sp>
        <p:nvSpPr>
          <p:cNvPr id="50178" name="AutoShape 2" descr="https://wpcdn.us-east-1.vip.tn-cloud.net/www.koamnewsnow.com/content/uploads/2019/12/hypothermia-graphic_1573859741958-jpg_39635501_ver1-0-1024x576.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7" name="Picture 1" descr="H:\Documents and Settings\пользователь\Рабочий стол\1.jpg"/>
          <p:cNvPicPr>
            <a:picLocks noChangeAspect="1" noChangeArrowheads="1"/>
          </p:cNvPicPr>
          <p:nvPr/>
        </p:nvPicPr>
        <p:blipFill>
          <a:blip r:embed="rId2" cstate="print"/>
          <a:srcRect/>
          <a:stretch>
            <a:fillRect/>
          </a:stretch>
        </p:blipFill>
        <p:spPr bwMode="auto">
          <a:xfrm>
            <a:off x="2857488" y="3571876"/>
            <a:ext cx="3500462" cy="2303140"/>
          </a:xfrm>
          <a:prstGeom prst="rect">
            <a:avLst/>
          </a:prstGeom>
          <a:noFill/>
          <a:ln w="9525">
            <a:noFill/>
            <a:miter lim="800000"/>
            <a:headEnd/>
            <a:tailEnd/>
          </a:ln>
        </p:spPr>
      </p:pic>
    </p:spTree>
  </p:cSld>
  <p:clrMapOvr>
    <a:masterClrMapping/>
  </p:clrMapOvr>
  <p:transition advClick="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solidFill>
            <a:schemeClr val="accent6">
              <a:lumMod val="40000"/>
              <a:lumOff val="60000"/>
            </a:schemeClr>
          </a:solidFill>
        </p:spPr>
        <p:txBody>
          <a:bodyPr/>
          <a:lstStyle/>
          <a:p>
            <a:pPr>
              <a:defRPr/>
            </a:pPr>
            <a:r>
              <a:rPr lang="en-US" dirty="0" smtClean="0"/>
              <a:t/>
            </a:r>
            <a:br>
              <a:rPr lang="en-US" dirty="0" smtClean="0"/>
            </a:br>
            <a:r>
              <a:rPr lang="en-US" dirty="0"/>
              <a:t> How Does Cold Exposure Cause Hypothermia</a:t>
            </a:r>
            <a:r>
              <a:rPr lang="en-US" dirty="0" smtClean="0"/>
              <a:t>? </a:t>
            </a:r>
            <a:r>
              <a:t>(продолжение) </a:t>
            </a:r>
            <a:r>
              <a:rPr lang="en-US" dirty="0"/>
              <a:t/>
            </a:r>
            <a:br>
              <a:rPr lang="en-US" dirty="0"/>
            </a:br>
            <a:endParaRPr lang="ru-RU" dirty="0" smtClean="0"/>
          </a:p>
        </p:txBody>
      </p:sp>
      <p:sp>
        <p:nvSpPr>
          <p:cNvPr id="8196" name="Rectangle 4"/>
          <p:cNvSpPr>
            <a:spLocks noGrp="1" noChangeArrowheads="1"/>
          </p:cNvSpPr>
          <p:nvPr>
            <p:ph sz="half" idx="2"/>
          </p:nvPr>
        </p:nvSpPr>
        <p:spPr>
          <a:xfrm>
            <a:off x="428596" y="3286124"/>
            <a:ext cx="8215370" cy="2643206"/>
          </a:xfrm>
        </p:spPr>
        <p:txBody>
          <a:bodyPr/>
          <a:lstStyle/>
          <a:p>
            <a:pPr algn="just"/>
            <a:r>
              <a:rPr lang="en-US" sz="2400" b="0" dirty="0" smtClean="0"/>
              <a:t>    The hypothalamus, the brain's temperature</a:t>
            </a:r>
            <a:r>
              <a:rPr lang="ru-RU" sz="2400" b="0" dirty="0" smtClean="0"/>
              <a:t> </a:t>
            </a:r>
            <a:r>
              <a:rPr lang="en-US" sz="2400" b="0" dirty="0" smtClean="0"/>
              <a:t>-</a:t>
            </a:r>
            <a:r>
              <a:rPr lang="ru-RU" sz="2400" b="0" dirty="0" smtClean="0"/>
              <a:t> </a:t>
            </a:r>
            <a:r>
              <a:rPr lang="en-US" sz="2400" b="0" dirty="0" smtClean="0"/>
              <a:t>control center, works to raise body temperature by triggering processes that heat and cool the body. During cold temperature exposure, shivering is a protective response to produce heat through muscle activity. In another heat-preserving response</a:t>
            </a:r>
            <a:r>
              <a:rPr lang="ru-RU" sz="2400" b="0" dirty="0" smtClean="0"/>
              <a:t> </a:t>
            </a:r>
            <a:r>
              <a:rPr lang="en-US" sz="2400" b="0" dirty="0" smtClean="0"/>
              <a:t>- called vasoconstriction - blood vessels temporarily narrow.</a:t>
            </a:r>
          </a:p>
          <a:p>
            <a:pPr algn="just"/>
            <a:endParaRPr lang="en-US" sz="2400" b="0" dirty="0" smtClean="0"/>
          </a:p>
        </p:txBody>
      </p:sp>
      <p:sp>
        <p:nvSpPr>
          <p:cNvPr id="50178" name="AutoShape 2" descr="https://wpcdn.us-east-1.vip.tn-cloud.net/www.koamnewsnow.com/content/uploads/2019/12/hypothermia-graphic_1573859741958-jpg_39635501_ver1-0-1024x576.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7" name="Picture 3" descr="H:\Documents and Settings\пользователь\Рабочий стол\1.jpg"/>
          <p:cNvPicPr>
            <a:picLocks noChangeAspect="1" noChangeArrowheads="1"/>
          </p:cNvPicPr>
          <p:nvPr/>
        </p:nvPicPr>
        <p:blipFill>
          <a:blip r:embed="rId2"/>
          <a:srcRect/>
          <a:stretch>
            <a:fillRect/>
          </a:stretch>
        </p:blipFill>
        <p:spPr bwMode="auto">
          <a:xfrm>
            <a:off x="4643438" y="785794"/>
            <a:ext cx="3929090" cy="2491400"/>
          </a:xfrm>
          <a:prstGeom prst="rect">
            <a:avLst/>
          </a:prstGeom>
          <a:noFill/>
          <a:ln w="9525">
            <a:noFill/>
            <a:miter lim="800000"/>
            <a:headEnd/>
            <a:tailEnd/>
          </a:ln>
        </p:spPr>
      </p:pic>
    </p:spTree>
  </p:cSld>
  <p:clrMapOvr>
    <a:masterClrMapping/>
  </p:clrMapOvr>
  <p:transition advClick="0">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solidFill>
            <a:schemeClr val="accent6">
              <a:lumMod val="40000"/>
              <a:lumOff val="60000"/>
            </a:schemeClr>
          </a:solidFill>
        </p:spPr>
        <p:txBody>
          <a:bodyPr/>
          <a:lstStyle/>
          <a:p>
            <a:pPr>
              <a:defRPr/>
            </a:pPr>
            <a:r>
              <a:rPr lang="en-US" dirty="0" smtClean="0"/>
              <a:t/>
            </a:r>
            <a:br>
              <a:rPr lang="en-US" dirty="0" smtClean="0"/>
            </a:br>
            <a:r>
              <a:rPr lang="en-US" dirty="0"/>
              <a:t> How Does Cold Exposure Cause Hypothermia</a:t>
            </a:r>
            <a:r>
              <a:rPr lang="en-US" dirty="0" smtClean="0"/>
              <a:t>? </a:t>
            </a:r>
            <a:r>
              <a:t>(</a:t>
            </a:r>
            <a:r>
              <a:rPr/>
              <a:t>окончание</a:t>
            </a:r>
            <a:r>
              <a:rPr smtClean="0"/>
              <a:t>) </a:t>
            </a:r>
            <a:r>
              <a:rPr lang="en-US" dirty="0"/>
              <a:t/>
            </a:r>
            <a:br>
              <a:rPr lang="en-US" dirty="0"/>
            </a:br>
            <a:endParaRPr lang="ru-RU" dirty="0" smtClean="0"/>
          </a:p>
        </p:txBody>
      </p:sp>
      <p:sp>
        <p:nvSpPr>
          <p:cNvPr id="8196" name="Rectangle 4"/>
          <p:cNvSpPr>
            <a:spLocks noGrp="1" noChangeArrowheads="1"/>
          </p:cNvSpPr>
          <p:nvPr>
            <p:ph sz="half" idx="2"/>
          </p:nvPr>
        </p:nvSpPr>
        <p:spPr>
          <a:xfrm>
            <a:off x="428596" y="785794"/>
            <a:ext cx="8358246" cy="5000660"/>
          </a:xfrm>
        </p:spPr>
        <p:txBody>
          <a:bodyPr/>
          <a:lstStyle/>
          <a:p>
            <a:r>
              <a:rPr lang="en-US" sz="2400" b="0" dirty="0" smtClean="0"/>
              <a:t>    Normally, the activity of the heart and liver produce most of your body heat. But as core body temperature cools, these organs produce less heat, in essence causing a protective "shut down" to preserve heat and protect the brain. Low body temperature can slow brain activity, breathing, and heart rate.</a:t>
            </a:r>
          </a:p>
          <a:p>
            <a:r>
              <a:rPr lang="en-US" sz="2400" b="0" dirty="0" smtClean="0"/>
              <a:t>    Confusion and fatigue can set in, hampering a person's ability to understand what's happening and make intelligent choices to get to safety.</a:t>
            </a:r>
            <a:endParaRPr lang="ru-RU" sz="2400" b="0" dirty="0" smtClean="0"/>
          </a:p>
          <a:p>
            <a:endParaRPr lang="en-US" sz="2400" b="0" dirty="0" smtClean="0"/>
          </a:p>
          <a:p>
            <a:pPr algn="just"/>
            <a:endParaRPr lang="ru-RU" sz="2400" b="0" dirty="0" smtClean="0"/>
          </a:p>
          <a:p>
            <a:pPr algn="just"/>
            <a:endParaRPr lang="en-US" sz="2400" b="0" dirty="0" smtClean="0"/>
          </a:p>
          <a:p>
            <a:pPr algn="just"/>
            <a:endParaRPr lang="ru-RU" sz="2400" b="0" dirty="0" smtClean="0"/>
          </a:p>
          <a:p>
            <a:pPr algn="just"/>
            <a:endParaRPr lang="ru-RU" sz="2400" b="0" dirty="0" smtClean="0"/>
          </a:p>
          <a:p>
            <a:pPr indent="182563" algn="just" eaLnBrk="1" hangingPunct="1"/>
            <a:endParaRPr lang="ru-RU" sz="2400" b="0" dirty="0" smtClean="0"/>
          </a:p>
        </p:txBody>
      </p:sp>
      <p:sp>
        <p:nvSpPr>
          <p:cNvPr id="50178" name="AutoShape 2" descr="https://wpcdn.us-east-1.vip.tn-cloud.net/www.koamnewsnow.com/content/uploads/2019/12/hypothermia-graphic_1573859741958-jpg_39635501_ver1-0-1024x576.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7" name="Picture 4" descr="H:\Documents and Settings\пользователь\Рабочий стол\2.jpg"/>
          <p:cNvPicPr>
            <a:picLocks noChangeAspect="1" noChangeArrowheads="1"/>
          </p:cNvPicPr>
          <p:nvPr/>
        </p:nvPicPr>
        <p:blipFill>
          <a:blip r:embed="rId2" cstate="print"/>
          <a:srcRect/>
          <a:stretch>
            <a:fillRect/>
          </a:stretch>
        </p:blipFill>
        <p:spPr bwMode="auto">
          <a:xfrm>
            <a:off x="4286248" y="3643313"/>
            <a:ext cx="3571900" cy="2381267"/>
          </a:xfrm>
          <a:prstGeom prst="rect">
            <a:avLst/>
          </a:prstGeom>
          <a:noFill/>
          <a:ln w="9525">
            <a:noFill/>
            <a:miter lim="800000"/>
            <a:headEnd/>
            <a:tailEnd/>
          </a:ln>
        </p:spPr>
      </p:pic>
    </p:spTree>
  </p:cSld>
  <p:clrMapOvr>
    <a:masterClrMapping/>
  </p:clrMapOvr>
  <p:transition advClick="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0"/>
            <a:ext cx="9144000" cy="714356"/>
          </a:xfrm>
          <a:solidFill>
            <a:schemeClr val="accent6">
              <a:lumMod val="40000"/>
              <a:lumOff val="60000"/>
            </a:schemeClr>
          </a:solidFill>
        </p:spPr>
        <p:txBody>
          <a:bodyPr/>
          <a:lstStyle/>
          <a:p>
            <a:pPr>
              <a:defRPr/>
            </a:pPr>
            <a:r>
              <a:rPr lang="en-US" dirty="0" smtClean="0"/>
              <a:t>Temperature Basics</a:t>
            </a:r>
            <a:endParaRPr lang="ru-RU" dirty="0" smtClean="0"/>
          </a:p>
        </p:txBody>
      </p:sp>
      <p:pic>
        <p:nvPicPr>
          <p:cNvPr id="49153" name="Picture 1" descr="H:\Documents and Settings\пользователь\Рабочий стол\2.jpg"/>
          <p:cNvPicPr>
            <a:picLocks noGrp="1" noChangeAspect="1" noChangeArrowheads="1"/>
          </p:cNvPicPr>
          <p:nvPr>
            <p:ph sz="half" idx="2"/>
          </p:nvPr>
        </p:nvPicPr>
        <p:blipFill>
          <a:blip r:embed="rId2"/>
          <a:srcRect/>
          <a:stretch>
            <a:fillRect/>
          </a:stretch>
        </p:blipFill>
        <p:spPr bwMode="auto">
          <a:xfrm>
            <a:off x="1500166" y="714356"/>
            <a:ext cx="6078497" cy="5413661"/>
          </a:xfrm>
          <a:prstGeom prst="rect">
            <a:avLst/>
          </a:prstGeom>
          <a:noFill/>
        </p:spPr>
      </p:pic>
    </p:spTree>
  </p:cSld>
  <p:clrMapOvr>
    <a:masterClrMapping/>
  </p:clrMapOvr>
  <p:transition advClick="0">
    <p:fade/>
  </p:transition>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5416</TotalTime>
  <Words>1528</Words>
  <Application>Microsoft Office PowerPoint</Application>
  <PresentationFormat>Экран (4:3)</PresentationFormat>
  <Paragraphs>459</Paragraphs>
  <Slides>35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Оформление по умолчанию</vt:lpstr>
      <vt:lpstr>Слайд 1</vt:lpstr>
      <vt:lpstr>Содержание</vt:lpstr>
      <vt:lpstr>Введение</vt:lpstr>
      <vt:lpstr>Требования к студентам</vt:lpstr>
      <vt:lpstr>  What Is Hypothermia? </vt:lpstr>
      <vt:lpstr>  How Does Cold Exposure Cause Hypothermia? </vt:lpstr>
      <vt:lpstr>  How Does Cold Exposure Cause Hypothermia? (продолжение)  </vt:lpstr>
      <vt:lpstr>  How Does Cold Exposure Cause Hypothermia? (окончание)  </vt:lpstr>
      <vt:lpstr>Temperature Basics</vt:lpstr>
      <vt:lpstr> What Are the Symptoms of Hypothermia? </vt:lpstr>
      <vt:lpstr>What Are the Risk Factors for Hypothermia?</vt:lpstr>
      <vt:lpstr>Using the Passive verbs in the Present and the Past Simple</vt:lpstr>
      <vt:lpstr>The Passive Voice</vt:lpstr>
      <vt:lpstr>Контрольные задания</vt:lpstr>
      <vt:lpstr> Match the beginning and the ending of the phrase: lack of …  </vt:lpstr>
      <vt:lpstr> Match the beginning and the ending of the phrase: violent …  </vt:lpstr>
      <vt:lpstr> Match the beginning and the ending of the phrase: slurred …  </vt:lpstr>
      <vt:lpstr> Match the beginning and the ending of the phrase: irrational  …  </vt:lpstr>
      <vt:lpstr>Match the beginning and the ending of the phrase: shivering …</vt:lpstr>
      <vt:lpstr>Match the beginning and the ending of the phrase: shallow …</vt:lpstr>
      <vt:lpstr>Match the beginning and the ending of the phrase: pale …</vt:lpstr>
      <vt:lpstr>Choose the correct option to complete the sentence:  The heart rate … regularly.  </vt:lpstr>
      <vt:lpstr>Choose the correct option to complete the sentence:  Keyhole surgery … used more and more frequently. </vt:lpstr>
      <vt:lpstr>Choose the correct option to complete the sentence:  I … I was expecting twins.</vt:lpstr>
      <vt:lpstr>Choose the correct option to complete the sentence:  She wasn’t give / gave / given the correct diagnosis</vt:lpstr>
      <vt:lpstr>Слайд 26</vt:lpstr>
      <vt:lpstr>Слайд 27</vt:lpstr>
      <vt:lpstr>Слайд 28</vt:lpstr>
      <vt:lpstr>Слайд 29</vt:lpstr>
      <vt:lpstr>Конец выполнения контрольных заданий</vt:lpstr>
      <vt:lpstr>Лексические единицы</vt:lpstr>
      <vt:lpstr>Лексические единицы (продолжение)</vt:lpstr>
      <vt:lpstr>Лексические единицы (окончание)</vt:lpstr>
      <vt:lpstr>Литература </vt:lpstr>
      <vt:lpstr>Слайд 35</vt:lpstr>
    </vt:vector>
  </TitlesOfParts>
  <Company>КМК</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Анатомия и физиология человека Раздел 9. Репродуктивная система</dc:title>
  <dc:creator>ТМ</dc:creator>
  <cp:lastModifiedBy>пользователь</cp:lastModifiedBy>
  <cp:revision>720</cp:revision>
  <dcterms:created xsi:type="dcterms:W3CDTF">2011-02-01T06:49:37Z</dcterms:created>
  <dcterms:modified xsi:type="dcterms:W3CDTF">2020-10-03T06:30:54Z</dcterms:modified>
</cp:coreProperties>
</file>