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7" r:id="rId4"/>
    <p:sldId id="260" r:id="rId5"/>
    <p:sldId id="261" r:id="rId6"/>
    <p:sldId id="262" r:id="rId7"/>
    <p:sldId id="264" r:id="rId8"/>
    <p:sldId id="265" r:id="rId9"/>
    <p:sldId id="285" r:id="rId10"/>
    <p:sldId id="267" r:id="rId11"/>
    <p:sldId id="268" r:id="rId12"/>
    <p:sldId id="269" r:id="rId13"/>
    <p:sldId id="286" r:id="rId14"/>
    <p:sldId id="271" r:id="rId15"/>
    <p:sldId id="287" r:id="rId16"/>
    <p:sldId id="289" r:id="rId17"/>
    <p:sldId id="273" r:id="rId18"/>
    <p:sldId id="283" r:id="rId19"/>
    <p:sldId id="280" r:id="rId20"/>
    <p:sldId id="28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C05A7-1028-4C43-BF41-305687E426FD}" type="datetimeFigureOut">
              <a:rPr lang="ru-RU" smtClean="0"/>
              <a:pPr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D0EBE-A260-4E42-A94E-145366FE4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C5%F4%F0%E5%EC%EE%E2_(%E3%EE%F0%EE%E4)" TargetMode="External"/><Relationship Id="rId7" Type="http://schemas.openxmlformats.org/officeDocument/2006/relationships/hyperlink" Target="http://www.efremov.tulskobl.ru/" TargetMode="External"/><Relationship Id="rId2" Type="http://schemas.openxmlformats.org/officeDocument/2006/relationships/hyperlink" Target="http://ru.wikipedia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fremov.net/" TargetMode="External"/><Relationship Id="rId5" Type="http://schemas.openxmlformats.org/officeDocument/2006/relationships/hyperlink" Target="http://www.mojgorod.ru/tuljsk_obl/efremov/" TargetMode="External"/><Relationship Id="rId4" Type="http://schemas.openxmlformats.org/officeDocument/2006/relationships/hyperlink" Target="http://www.mojgorod.r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00166" y="1928802"/>
            <a:ext cx="564360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Презентация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   к уроку английского языка</a:t>
            </a:r>
          </a:p>
          <a:p>
            <a:pPr algn="ctr"/>
            <a:r>
              <a:rPr lang="ru-RU" sz="2800" b="1" dirty="0">
                <a:solidFill>
                  <a:srgbClr val="7030A0"/>
                </a:solidFill>
              </a:rPr>
              <a:t>н</a:t>
            </a:r>
            <a:r>
              <a:rPr lang="ru-RU" sz="2800" b="1" dirty="0" smtClean="0">
                <a:solidFill>
                  <a:srgbClr val="7030A0"/>
                </a:solidFill>
              </a:rPr>
              <a:t>а тему </a:t>
            </a:r>
          </a:p>
          <a:p>
            <a:pPr algn="ctr"/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There is no place like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home</a:t>
            </a:r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464344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Маликова О.А.</a:t>
            </a:r>
          </a:p>
          <a:p>
            <a:r>
              <a:rPr lang="ru-RU" b="1" dirty="0" smtClean="0"/>
              <a:t>учитель английского языка</a:t>
            </a:r>
          </a:p>
          <a:p>
            <a:r>
              <a:rPr lang="ru-RU" b="1" dirty="0" smtClean="0"/>
              <a:t>М</a:t>
            </a:r>
            <a:r>
              <a:rPr lang="ru-RU" b="1" dirty="0" smtClean="0"/>
              <a:t>КОУ</a:t>
            </a:r>
            <a:r>
              <a:rPr lang="ru-RU" b="1" dirty="0" smtClean="0"/>
              <a:t> </a:t>
            </a:r>
            <a:r>
              <a:rPr lang="ru-RU" b="1" dirty="0" smtClean="0"/>
              <a:t>«</a:t>
            </a:r>
            <a:r>
              <a:rPr lang="ru-RU" b="1" dirty="0" smtClean="0"/>
              <a:t>СШ №8»</a:t>
            </a:r>
            <a:endParaRPr lang="en-US" b="1" dirty="0" smtClean="0"/>
          </a:p>
          <a:p>
            <a:r>
              <a:rPr lang="ru-RU" b="1" dirty="0" smtClean="0"/>
              <a:t>г. Ефремов Тульская область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 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4357686" cy="5286412"/>
          </a:xfrm>
          <a:prstGeom prst="rect">
            <a:avLst/>
          </a:prstGeom>
        </p:spPr>
      </p:pic>
      <p:pic>
        <p:nvPicPr>
          <p:cNvPr id="3" name="Рисунок 2" descr="кр пл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500042"/>
            <a:ext cx="4857752" cy="47863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4348" y="642918"/>
            <a:ext cx="2333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RED SQUARE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3357554" cy="2857520"/>
          </a:xfrm>
          <a:prstGeom prst="rect">
            <a:avLst/>
          </a:prstGeom>
        </p:spPr>
      </p:pic>
      <p:pic>
        <p:nvPicPr>
          <p:cNvPr id="3" name="Рисунок 2" descr="х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357538"/>
            <a:ext cx="3214710" cy="3500462"/>
          </a:xfrm>
          <a:prstGeom prst="rect">
            <a:avLst/>
          </a:prstGeom>
        </p:spPr>
      </p:pic>
      <p:pic>
        <p:nvPicPr>
          <p:cNvPr id="4" name="Рисунок 3" descr="Ц Николай Чудотворц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3214662"/>
            <a:ext cx="3500430" cy="3643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3240" y="0"/>
            <a:ext cx="27109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CHURCHES</a:t>
            </a:r>
            <a:endParaRPr lang="ru-RU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642918"/>
            <a:ext cx="2761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Church of Madonna Icon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“In Search of the Perished”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6000768"/>
            <a:ext cx="2000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Holy Trinity Church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3636" y="6286520"/>
            <a:ext cx="1949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St. Nicolas' Church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9" name="Рисунок 8" descr="Матрона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0760" y="571480"/>
            <a:ext cx="3143240" cy="30718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643702" y="785794"/>
            <a:ext cx="218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St. </a:t>
            </a:r>
            <a:r>
              <a:rPr lang="en-US" b="1" dirty="0" err="1" smtClean="0"/>
              <a:t>Matronas</a:t>
            </a:r>
            <a:r>
              <a:rPr lang="en-US" b="1" dirty="0" smtClean="0"/>
              <a:t>' Church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ади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28992" cy="6858000"/>
          </a:xfrm>
          <a:prstGeom prst="rect">
            <a:avLst/>
          </a:prstGeom>
        </p:spPr>
      </p:pic>
      <p:pic>
        <p:nvPicPr>
          <p:cNvPr id="3" name="Рисунок 2" descr="стад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0"/>
            <a:ext cx="2976570" cy="6858000"/>
          </a:xfrm>
          <a:prstGeom prst="rect">
            <a:avLst/>
          </a:prstGeom>
        </p:spPr>
      </p:pic>
      <p:pic>
        <p:nvPicPr>
          <p:cNvPr id="4" name="Рисунок 3" descr="каток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0"/>
            <a:ext cx="357186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71604" y="214290"/>
            <a:ext cx="76744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STADIUM </a:t>
            </a:r>
            <a:r>
              <a:rPr lang="en-US" sz="4400" b="1" dirty="0" smtClean="0"/>
              <a:t>              SKATING RING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3214678" cy="5429288"/>
          </a:xfrm>
          <a:prstGeom prst="rect">
            <a:avLst/>
          </a:prstGeom>
        </p:spPr>
      </p:pic>
      <p:pic>
        <p:nvPicPr>
          <p:cNvPr id="3" name="Рисунок 2" descr="мясищев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1428736"/>
            <a:ext cx="3143272" cy="4286280"/>
          </a:xfrm>
          <a:prstGeom prst="rect">
            <a:avLst/>
          </a:prstGeom>
        </p:spPr>
      </p:pic>
      <p:pic>
        <p:nvPicPr>
          <p:cNvPr id="4" name="Рисунок 3" descr="буйнов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785794"/>
            <a:ext cx="2786050" cy="55721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472" y="6273225"/>
            <a:ext cx="2079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Ivan Bunin 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143240" y="5643578"/>
            <a:ext cx="3376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Vladimir </a:t>
            </a:r>
            <a:r>
              <a:rPr lang="en-US" sz="2400" b="1" dirty="0" err="1" smtClean="0"/>
              <a:t>Myasishchev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27679" y="6334780"/>
            <a:ext cx="2716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Alexandr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Buinov</a:t>
            </a:r>
            <a:r>
              <a:rPr lang="en-US" sz="2800" b="1" dirty="0" smtClean="0"/>
              <a:t> 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43306" y="500042"/>
            <a:ext cx="2725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Famous people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урган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0"/>
            <a:ext cx="4429124" cy="6858000"/>
          </a:xfrm>
          <a:prstGeom prst="rect">
            <a:avLst/>
          </a:prstGeom>
        </p:spPr>
      </p:pic>
      <p:pic>
        <p:nvPicPr>
          <p:cNvPr id="3" name="Рисунок 2" descr="кс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14876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5720" y="214290"/>
            <a:ext cx="3913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KOMSOMOLSKY SQUARE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29322" y="6273225"/>
            <a:ext cx="2525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HILL OF FAME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710" y="285728"/>
            <a:ext cx="89732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en-US" dirty="0" smtClean="0"/>
              <a:t>The </a:t>
            </a:r>
            <a:r>
              <a:rPr lang="en-US" dirty="0"/>
              <a:t>9th of May is a special day for all ______  people.                                  (RUSSIA)                     </a:t>
            </a:r>
            <a:endParaRPr lang="ru-RU" dirty="0"/>
          </a:p>
          <a:p>
            <a:r>
              <a:rPr lang="en-US" dirty="0"/>
              <a:t>This is Victory Day. This is the day when the Great Patriotic </a:t>
            </a:r>
            <a:endParaRPr lang="ru-RU" dirty="0"/>
          </a:p>
          <a:p>
            <a:r>
              <a:rPr lang="en-US" dirty="0"/>
              <a:t>War finished. 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        For the Soviet Union, the war started on the 22nd of June 1941. </a:t>
            </a:r>
            <a:endParaRPr lang="ru-RU" dirty="0"/>
          </a:p>
          <a:p>
            <a:r>
              <a:rPr lang="en-US" dirty="0"/>
              <a:t>A day before, on the 21st of June, in all schools of the country </a:t>
            </a:r>
            <a:endParaRPr lang="ru-RU" dirty="0"/>
          </a:p>
          <a:p>
            <a:r>
              <a:rPr lang="en-US" dirty="0"/>
              <a:t>there ____ a party - the last school ball. Girls and boys                                              (TO BE)        </a:t>
            </a:r>
            <a:endParaRPr lang="ru-RU" dirty="0"/>
          </a:p>
          <a:p>
            <a:r>
              <a:rPr lang="en-US" dirty="0"/>
              <a:t>just _____ school. They were dancing, dreaming of the future                              (TO FINISH)</a:t>
            </a:r>
            <a:endParaRPr lang="ru-RU" dirty="0"/>
          </a:p>
          <a:p>
            <a:r>
              <a:rPr lang="en-US" dirty="0"/>
              <a:t>and _________ that the following day, they would go to war                         (NOT TO KNOW)</a:t>
            </a:r>
            <a:endParaRPr lang="ru-RU" dirty="0"/>
          </a:p>
          <a:p>
            <a:r>
              <a:rPr lang="en-US" dirty="0"/>
              <a:t>and never come home again.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 </a:t>
            </a:r>
            <a:r>
              <a:rPr lang="ru-RU" dirty="0" smtClean="0"/>
              <a:t>    </a:t>
            </a:r>
            <a:r>
              <a:rPr lang="en-US" dirty="0" smtClean="0"/>
              <a:t> </a:t>
            </a:r>
            <a:r>
              <a:rPr lang="en-US" dirty="0"/>
              <a:t>For the Soviet Union the war lasted for 4 years. It was a very </a:t>
            </a:r>
            <a:endParaRPr lang="ru-RU" dirty="0"/>
          </a:p>
          <a:p>
            <a:r>
              <a:rPr lang="en-US" dirty="0"/>
              <a:t>hard time for everyone. In many cities and villages there was </a:t>
            </a:r>
            <a:endParaRPr lang="ru-RU" dirty="0"/>
          </a:p>
          <a:p>
            <a:r>
              <a:rPr lang="en-US" dirty="0"/>
              <a:t>starvation. Millions of Soviet soldiers died in this war. But </a:t>
            </a:r>
            <a:endParaRPr lang="ru-RU" dirty="0"/>
          </a:p>
          <a:p>
            <a:r>
              <a:rPr lang="en-US" dirty="0"/>
              <a:t>they won and became heroes to every Russian person.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        Since then more than 65 years have passed. But  Russian </a:t>
            </a:r>
            <a:endParaRPr lang="ru-RU" dirty="0"/>
          </a:p>
          <a:p>
            <a:r>
              <a:rPr lang="en-US" dirty="0"/>
              <a:t>people do not forget _____ heroes. In every city concerts                                           (THEY)</a:t>
            </a:r>
            <a:endParaRPr lang="ru-RU" dirty="0"/>
          </a:p>
          <a:p>
            <a:r>
              <a:rPr lang="en-US" dirty="0"/>
              <a:t>  _______ in </a:t>
            </a:r>
            <a:r>
              <a:rPr lang="en-US" dirty="0" err="1"/>
              <a:t>honour</a:t>
            </a:r>
            <a:r>
              <a:rPr lang="en-US" dirty="0"/>
              <a:t> of the Great Patriotic War. In Moscow                                     (TO HOLD)</a:t>
            </a:r>
            <a:endParaRPr lang="ru-RU" dirty="0"/>
          </a:p>
          <a:p>
            <a:r>
              <a:rPr lang="en-US" dirty="0"/>
              <a:t>in Red Square you can see a big parade. Grandchildren </a:t>
            </a:r>
            <a:endParaRPr lang="ru-RU" dirty="0"/>
          </a:p>
          <a:p>
            <a:r>
              <a:rPr lang="en-US" dirty="0"/>
              <a:t>and great-grandchildren thank veterans for freedom.</a:t>
            </a:r>
            <a:endParaRPr lang="ru-RU" dirty="0"/>
          </a:p>
        </p:txBody>
      </p:sp>
      <p:pic>
        <p:nvPicPr>
          <p:cNvPr id="3" name="Рисунок 2" descr="i (2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3571876"/>
            <a:ext cx="2286000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42910" y="214290"/>
            <a:ext cx="685801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Y S A T W A L T 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O R N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Railway Station                   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endParaRPr lang="en-US" sz="2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 A Q Y S O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 K R U S K L M S O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 H T A Y A V I S A R T A C H E M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Krasivaya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Mecha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 R D A Q U S 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Red Square                    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 E F V M R E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1302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Efremov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кр 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14752"/>
            <a:ext cx="2857488" cy="2286016"/>
          </a:xfrm>
          <a:prstGeom prst="rect">
            <a:avLst/>
          </a:prstGeom>
        </p:spPr>
      </p:pic>
      <p:pic>
        <p:nvPicPr>
          <p:cNvPr id="4" name="Рисунок 3" descr="жд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357421" cy="1428750"/>
          </a:xfrm>
          <a:prstGeom prst="rect">
            <a:avLst/>
          </a:prstGeom>
        </p:spPr>
      </p:pic>
      <p:pic>
        <p:nvPicPr>
          <p:cNvPr id="5" name="Рисунок 4" descr="сквер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214290"/>
            <a:ext cx="2928926" cy="1928826"/>
          </a:xfrm>
          <a:prstGeom prst="rect">
            <a:avLst/>
          </a:prstGeom>
        </p:spPr>
      </p:pic>
      <p:pic>
        <p:nvPicPr>
          <p:cNvPr id="6" name="Рисунок 5" descr="вид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2571744"/>
            <a:ext cx="2405066" cy="1785950"/>
          </a:xfrm>
          <a:prstGeom prst="rect">
            <a:avLst/>
          </a:prstGeom>
        </p:spPr>
      </p:pic>
      <p:pic>
        <p:nvPicPr>
          <p:cNvPr id="7" name="Рисунок 6" descr="еф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4942" y="4572008"/>
            <a:ext cx="3143272" cy="22859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85918" y="2000240"/>
            <a:ext cx="3289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Komsomolsky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Square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урга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2428860" cy="2357454"/>
          </a:xfrm>
          <a:prstGeom prst="rect">
            <a:avLst/>
          </a:prstGeom>
        </p:spPr>
      </p:pic>
      <p:pic>
        <p:nvPicPr>
          <p:cNvPr id="6" name="Рисунок 5" descr="авт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857232"/>
            <a:ext cx="3000396" cy="2643206"/>
          </a:xfrm>
          <a:prstGeom prst="rect">
            <a:avLst/>
          </a:prstGeom>
        </p:spPr>
      </p:pic>
      <p:pic>
        <p:nvPicPr>
          <p:cNvPr id="7" name="Рисунок 6" descr="парк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928670"/>
            <a:ext cx="2643206" cy="23574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57356" y="214290"/>
            <a:ext cx="617662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Name the main places of our town.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3357562"/>
            <a:ext cx="131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Hill of Fame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643702" y="3500438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Bunin's park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571868" y="3571876"/>
            <a:ext cx="123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bus station</a:t>
            </a:r>
            <a:endParaRPr lang="ru-RU" dirty="0"/>
          </a:p>
        </p:txBody>
      </p:sp>
      <p:pic>
        <p:nvPicPr>
          <p:cNvPr id="12" name="Рисунок 11" descr="8160520444_15c374f414_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36" y="3929066"/>
            <a:ext cx="4064000" cy="18542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786182" y="5929330"/>
            <a:ext cx="1698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swimming pool </a:t>
            </a:r>
          </a:p>
          <a:p>
            <a:pPr algn="ctr"/>
            <a:r>
              <a:rPr lang="en-US" b="1" dirty="0" err="1" smtClean="0"/>
              <a:t>Volna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ид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282" y="0"/>
            <a:ext cx="857256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Match two parts of proverbs. Translate them</a:t>
            </a:r>
          </a:p>
          <a:p>
            <a:endParaRPr lang="ru-RU" sz="3200" b="1" dirty="0" smtClean="0"/>
          </a:p>
          <a:p>
            <a:pPr lvl="0"/>
            <a:r>
              <a:rPr lang="en-US" sz="2800" dirty="0" smtClean="0"/>
              <a:t>East or West,                                            a) sweet home</a:t>
            </a:r>
            <a:endParaRPr lang="ru-RU" sz="2800" dirty="0" smtClean="0"/>
          </a:p>
          <a:p>
            <a:pPr lvl="0"/>
            <a:r>
              <a:rPr lang="en-US" sz="2800" dirty="0" smtClean="0"/>
              <a:t>Every cat is                                                b) home is best</a:t>
            </a:r>
            <a:endParaRPr lang="ru-RU" sz="2800" dirty="0" smtClean="0"/>
          </a:p>
          <a:p>
            <a:pPr lvl="0"/>
            <a:r>
              <a:rPr lang="en-US" sz="2800" dirty="0" smtClean="0"/>
              <a:t>There is no                                                c) my castle</a:t>
            </a:r>
            <a:endParaRPr lang="ru-RU" sz="2800" dirty="0" smtClean="0"/>
          </a:p>
          <a:p>
            <a:pPr lvl="0"/>
            <a:r>
              <a:rPr lang="en-US" sz="2800" dirty="0" smtClean="0"/>
              <a:t>Home,                                                        d) a lion at home</a:t>
            </a:r>
            <a:endParaRPr lang="ru-RU" sz="2800" dirty="0" smtClean="0"/>
          </a:p>
          <a:p>
            <a:pPr lvl="0" algn="ctr"/>
            <a:r>
              <a:rPr lang="en-US" sz="2800" dirty="0" smtClean="0"/>
              <a:t>My home is                                               e) place like home  </a:t>
            </a:r>
            <a:r>
              <a:rPr lang="en-US" dirty="0" smtClean="0"/>
              <a:t>                   </a:t>
            </a:r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endParaRPr lang="en-US" dirty="0" smtClean="0"/>
          </a:p>
          <a:p>
            <a:pPr lvl="0" algn="ctr"/>
            <a:r>
              <a:rPr lang="en-US" sz="2400" b="1" dirty="0" smtClean="0">
                <a:solidFill>
                  <a:srgbClr val="FFFF00"/>
                </a:solidFill>
              </a:rPr>
              <a:t>1-b   2-d   3-e   4-a   5-c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елл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910" y="500042"/>
            <a:ext cx="30718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Your homework is to write down the composition about your </a:t>
            </a:r>
            <a:r>
              <a:rPr lang="en-US" sz="2800" b="1" dirty="0" err="1" smtClean="0"/>
              <a:t>favourite</a:t>
            </a:r>
            <a:r>
              <a:rPr lang="en-US" sz="2800" b="1" dirty="0" smtClean="0"/>
              <a:t> place in </a:t>
            </a:r>
            <a:r>
              <a:rPr lang="en-US" sz="2800" b="1" dirty="0" err="1" smtClean="0"/>
              <a:t>Efremov</a:t>
            </a:r>
            <a:r>
              <a:rPr lang="en-US" sz="2800" b="1" dirty="0" smtClean="0"/>
              <a:t>.</a:t>
            </a:r>
            <a:endParaRPr lang="ru-RU" sz="2800" b="1" dirty="0" smtClean="0"/>
          </a:p>
          <a:p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  урока: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Развитие коммуникативных умений учащихся по теме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посредством информационных и коммуникативных технологий,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также повышение уровня образованности и развития познавательной активности учащихся средствами краеведения.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образовательные: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Активизировать употребление лексических единиц и речевых образцов и устной речи;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Совершенствовать навык построения монологического сообщения на английском языке;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Совершенствовать навык построения диалогического высказывания;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развивающие: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Способствовать развитию умений высказываться, обмениваться знаниями и личным опытом в процессе группового общения;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Способствовать обогащению лексического запаса учащихся за счёт привлечения дополнительного материала, поиска и изучении литературы и источников краеведения;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Развивать творческую фантазию, познавательный интерес, инициативу в осуществлении иноязычной речевой деятельности;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Расширять и углублять культурологические знания, повышение общей культуры общения;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навыков поисковой исследовательской деятельности;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воспитательные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Формировать положительную мотивацию к изучению английского языка;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Воспитывать чувство любви и уважения к своей стране и родному городу, развитие    патриотических качеств личности школьника;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Воспитывать культуру общения в разных видах речевой деятельности.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14282" y="285728"/>
            <a:ext cx="86439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Список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источников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Ксенофонтов В.И. Гордость земли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Ефремовской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: малая энциклопедия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Ефремовского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района, - Тула,-2010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Малеванов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Н.А.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Ефремов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город на Красивой Мече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.-Тула, 1976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http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www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2"/>
              </a:rPr>
              <a:t>wikipedia.org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Ефремов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  <a:hlinkClick r:id="rId3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город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http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www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moj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gorod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ru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›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5"/>
              </a:rPr>
              <a:t>tuljsk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5"/>
              </a:rPr>
              <a:t>_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5"/>
              </a:rPr>
              <a:t>obl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5"/>
              </a:rPr>
              <a:t>/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5"/>
              </a:rPr>
              <a:t>efremov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5"/>
              </a:rPr>
              <a:t>/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http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www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Efremov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.net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http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www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7"/>
              </a:rPr>
              <a:t>efremov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7"/>
              </a:rPr>
              <a:t>.tulsk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7"/>
              </a:rPr>
              <a:t>obl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7"/>
              </a:rPr>
              <a:t>.ru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0"/>
            <a:ext cx="4929206" cy="708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690">
              <a:lnSpc>
                <a:spcPct val="115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What's a beginning of the Motherland ?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It begins with a picture in your ABC-book;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With your good and true friends,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Living in a neighboring yard.</a:t>
            </a:r>
            <a:endParaRPr lang="ru-RU" sz="16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59690">
              <a:lnSpc>
                <a:spcPct val="115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Or maybe it begins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With those songs that the mother sang to us;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With those things, that in any tests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No one cannot take away from us.</a:t>
            </a:r>
            <a:endParaRPr lang="ru-RU" sz="16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59690">
              <a:lnSpc>
                <a:spcPct val="115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What's a beginning of the Motherland ?...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It begins with the cherished bench near our gate;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With this little birch tree that in a field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Grows, bending in the winds.</a:t>
            </a:r>
            <a:endParaRPr lang="ru-RU" sz="16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59690">
              <a:lnSpc>
                <a:spcPct val="115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Or maybe it begins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With the first spring song of starling,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And with this country road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That looks like endless one.</a:t>
            </a:r>
            <a:endParaRPr lang="ru-RU" sz="16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59690">
              <a:lnSpc>
                <a:spcPct val="115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What's a beginning of the Motherland ?...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It begins with windows, shining in the distance;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With the father's old </a:t>
            </a:r>
            <a:r>
              <a:rPr lang="en-US" sz="1600" b="1" dirty="0" err="1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Budenovka</a:t>
            </a: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That we found somewhere in our closet.</a:t>
            </a:r>
            <a:endParaRPr lang="ru-RU" sz="16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59690">
              <a:lnSpc>
                <a:spcPct val="115000"/>
              </a:lnSpc>
            </a:pP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Or maybe it begins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With a sound of railroad wagon wheels,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And with an oath to it, that in the youth</a:t>
            </a:r>
            <a:b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You've taken deep in your heart.</a:t>
            </a:r>
            <a:endParaRPr lang="ru-RU" sz="1600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осс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538" y="642918"/>
            <a:ext cx="66808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Our country Russia is our Motherland.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ид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герб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8083" y="0"/>
            <a:ext cx="1785918" cy="2071678"/>
          </a:xfrm>
          <a:prstGeom prst="rect">
            <a:avLst/>
          </a:prstGeom>
        </p:spPr>
      </p:pic>
      <p:pic>
        <p:nvPicPr>
          <p:cNvPr id="6" name="Рисунок 5" descr="г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14950"/>
            <a:ext cx="1357290" cy="16430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57554" y="571480"/>
            <a:ext cx="2605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OUR TOWN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арин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14480" y="428604"/>
            <a:ext cx="50729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</a:rPr>
              <a:t>The history of our town</a:t>
            </a:r>
            <a:endParaRPr lang="ru-RU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1643050"/>
            <a:ext cx="2928958" cy="4214842"/>
          </a:xfrm>
          <a:prstGeom prst="rect">
            <a:avLst/>
          </a:prstGeom>
        </p:spPr>
      </p:pic>
      <p:pic>
        <p:nvPicPr>
          <p:cNvPr id="3" name="Рисунок 2" descr="музей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85992"/>
            <a:ext cx="3428992" cy="4071966"/>
          </a:xfrm>
          <a:prstGeom prst="rect">
            <a:avLst/>
          </a:prstGeom>
        </p:spPr>
      </p:pic>
      <p:pic>
        <p:nvPicPr>
          <p:cNvPr id="4" name="Рисунок 3" descr="ск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2071678"/>
            <a:ext cx="2928926" cy="42148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714488"/>
            <a:ext cx="2190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Museum of Arts and </a:t>
            </a:r>
          </a:p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Local History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1214422"/>
            <a:ext cx="3013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House-Museum of Ivan Bunin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5140" y="714356"/>
            <a:ext cx="2143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The Museum of OAO “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Efremovsky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Synthetic Rubber Plant's History”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214290"/>
            <a:ext cx="2601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MUSEUMS 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ар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71670" y="285728"/>
            <a:ext cx="3786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BUNIN'S PARK 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470</Words>
  <Application>Microsoft Office PowerPoint</Application>
  <PresentationFormat>Экран (4:3)</PresentationFormat>
  <Paragraphs>127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Сергей-Оксана</cp:lastModifiedBy>
  <cp:revision>20</cp:revision>
  <dcterms:created xsi:type="dcterms:W3CDTF">2014-11-14T08:41:22Z</dcterms:created>
  <dcterms:modified xsi:type="dcterms:W3CDTF">2024-09-28T10:11:26Z</dcterms:modified>
</cp:coreProperties>
</file>