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2" r:id="rId3"/>
    <p:sldId id="256" r:id="rId4"/>
    <p:sldId id="261" r:id="rId5"/>
    <p:sldId id="260" r:id="rId6"/>
    <p:sldId id="259" r:id="rId7"/>
    <p:sldId id="258" r:id="rId8"/>
    <p:sldId id="257" r:id="rId9"/>
    <p:sldId id="27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7893050" y="4897755"/>
            <a:ext cx="41090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география 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11 класс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Мех Майя Александровна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2024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" y="71755"/>
            <a:ext cx="4567555" cy="664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235" y="522605"/>
            <a:ext cx="3606800" cy="5697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320155" y="374650"/>
            <a:ext cx="5963920" cy="45231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7200" b="1">
                <a:ln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США </a:t>
            </a:r>
            <a:endParaRPr lang="ru-RU" altLang="en-US" sz="7200" b="1">
              <a:ln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7200" b="1">
                <a:ln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Канада</a:t>
            </a:r>
            <a:endParaRPr lang="ru-RU" altLang="en-US" sz="7200" b="1">
              <a:ln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7200" b="1">
                <a:ln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Центральная </a:t>
            </a:r>
            <a:endParaRPr lang="ru-RU" altLang="en-US" sz="7200" b="1">
              <a:ln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7200" b="1">
                <a:ln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Америка</a:t>
            </a:r>
            <a:endParaRPr lang="ru-RU" altLang="en-US" sz="7200" b="1">
              <a:ln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7615" y="140970"/>
            <a:ext cx="8687435" cy="65760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9435" y="176530"/>
            <a:ext cx="8532495" cy="63861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9875" y="133985"/>
            <a:ext cx="8523605" cy="65519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9690" y="194310"/>
            <a:ext cx="8674100" cy="6591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25" y="217805"/>
            <a:ext cx="8660130" cy="654494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285" y="709295"/>
            <a:ext cx="2799080" cy="1845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415" y="2816225"/>
            <a:ext cx="2831465" cy="1427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415" y="4504690"/>
            <a:ext cx="2842260" cy="15354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435" y="219075"/>
            <a:ext cx="8045450" cy="6429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3555" y="170815"/>
            <a:ext cx="8645525" cy="63614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10" y="147320"/>
            <a:ext cx="5436235" cy="6556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80" y="147320"/>
            <a:ext cx="2682875" cy="3377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405" y="3219450"/>
            <a:ext cx="3343275" cy="316738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2385695" y="2929255"/>
            <a:ext cx="4660900" cy="25679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2395220" y="5497195"/>
            <a:ext cx="7523480" cy="342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95" y="100965"/>
            <a:ext cx="5265420" cy="5654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10" y="244475"/>
            <a:ext cx="4297680" cy="3649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980" y="3082925"/>
            <a:ext cx="4137660" cy="3543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305" y="556260"/>
            <a:ext cx="3750310" cy="2116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910" y="5156200"/>
            <a:ext cx="1851660" cy="1555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525" y="4237355"/>
            <a:ext cx="1914525" cy="14516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930" y="154305"/>
            <a:ext cx="5941060" cy="6411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390" y="154305"/>
            <a:ext cx="5313680" cy="6410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440" y="168275"/>
            <a:ext cx="9137650" cy="66141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655" y="417830"/>
            <a:ext cx="2580005" cy="3150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8858885" y="3889375"/>
            <a:ext cx="372491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 eaLnBrk="1" hangingPunct="1">
              <a:buNone/>
            </a:pPr>
            <a:r>
              <a:rPr sz="2400" dirty="0">
                <a:latin typeface="Garamond" panose="02020404030301010803" pitchFamily="18" charset="0"/>
                <a:sym typeface="+mn-ea"/>
              </a:rPr>
              <a:t>является самым могущественным </a:t>
            </a:r>
            <a:endParaRPr sz="2400" dirty="0">
              <a:latin typeface="Garamond" panose="02020404030301010803" pitchFamily="18" charset="0"/>
            </a:endParaRPr>
          </a:p>
          <a:p>
            <a:pPr lvl="0" algn="ctr" eaLnBrk="1" hangingPunct="1">
              <a:buNone/>
            </a:pPr>
            <a:r>
              <a:rPr sz="2400" dirty="0">
                <a:latin typeface="Garamond" panose="02020404030301010803" pitchFamily="18" charset="0"/>
                <a:sym typeface="+mn-ea"/>
              </a:rPr>
              <a:t>и одним из самых </a:t>
            </a:r>
            <a:endParaRPr sz="2400" dirty="0">
              <a:latin typeface="Garamond" panose="02020404030301010803" pitchFamily="18" charset="0"/>
              <a:sym typeface="+mn-ea"/>
            </a:endParaRPr>
          </a:p>
          <a:p>
            <a:pPr lvl="0" algn="ctr" eaLnBrk="1" hangingPunct="1">
              <a:buNone/>
            </a:pPr>
            <a:r>
              <a:rPr sz="2400" dirty="0">
                <a:latin typeface="Garamond" panose="02020404030301010803" pitchFamily="18" charset="0"/>
                <a:sym typeface="+mn-ea"/>
              </a:rPr>
              <a:t>богатых государств </a:t>
            </a:r>
            <a:endParaRPr sz="2400" dirty="0">
              <a:latin typeface="Garamond" panose="02020404030301010803" pitchFamily="18" charset="0"/>
              <a:sym typeface="+mn-ea"/>
            </a:endParaRPr>
          </a:p>
          <a:p>
            <a:pPr lvl="0" algn="ctr" eaLnBrk="1" hangingPunct="1">
              <a:buNone/>
            </a:pPr>
            <a:r>
              <a:rPr sz="2400" dirty="0">
                <a:latin typeface="Garamond" panose="02020404030301010803" pitchFamily="18" charset="0"/>
                <a:sym typeface="+mn-ea"/>
              </a:rPr>
              <a:t>мира</a:t>
            </a:r>
            <a:endParaRPr lang="ru-RU" altLang="en-US" sz="2400" dirty="0">
              <a:latin typeface="Garamond" panose="02020404030301010803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126365"/>
            <a:ext cx="11570970" cy="66338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760" y="151765"/>
            <a:ext cx="11205845" cy="65538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199390"/>
            <a:ext cx="11419205" cy="6358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" y="181610"/>
            <a:ext cx="11706860" cy="6518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05" y="437515"/>
            <a:ext cx="11772265" cy="5850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0215" y="77470"/>
            <a:ext cx="8959215" cy="67030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3620" y="74295"/>
            <a:ext cx="9899650" cy="67240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1095" y="151765"/>
            <a:ext cx="8926830" cy="65487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0"/>
            <a:ext cx="8517255" cy="671512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440" y="263525"/>
            <a:ext cx="3275330" cy="2298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440" y="2748280"/>
            <a:ext cx="3275330" cy="1675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440" y="4610100"/>
            <a:ext cx="3275330" cy="1849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7610" y="233045"/>
            <a:ext cx="9218930" cy="65043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" y="139065"/>
            <a:ext cx="11684635" cy="6428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" y="330835"/>
            <a:ext cx="2286000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" y="1623060"/>
            <a:ext cx="1935480" cy="1805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45" y="3126105"/>
            <a:ext cx="2334260" cy="1750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rcRect l="21889" r="11792"/>
          <a:stretch>
            <a:fillRect/>
          </a:stretch>
        </p:blipFill>
        <p:spPr>
          <a:xfrm>
            <a:off x="9212580" y="330835"/>
            <a:ext cx="2085340" cy="1769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20" y="1623060"/>
            <a:ext cx="1471930" cy="2084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3041015"/>
            <a:ext cx="2235200" cy="18351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445" y="212090"/>
            <a:ext cx="8933815" cy="646239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700" y="398145"/>
            <a:ext cx="2439670" cy="31426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8858885" y="3889375"/>
            <a:ext cx="372491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 eaLnBrk="1" hangingPunct="1">
              <a:buNone/>
            </a:pPr>
            <a:r>
              <a:rPr sz="2400" dirty="0">
                <a:latin typeface="Garamond" panose="02020404030301010803" pitchFamily="18" charset="0"/>
                <a:sym typeface="+mn-ea"/>
              </a:rPr>
              <a:t>является самым </a:t>
            </a:r>
            <a:r>
              <a:rPr lang="ru-RU" sz="2400" dirty="0">
                <a:latin typeface="Garamond" panose="02020404030301010803" pitchFamily="18" charset="0"/>
                <a:sym typeface="+mn-ea"/>
              </a:rPr>
              <a:t>комфортным для проживания </a:t>
            </a:r>
            <a:endParaRPr lang="ru-RU" sz="2400" dirty="0">
              <a:latin typeface="Garamond" panose="02020404030301010803" pitchFamily="18" charset="0"/>
              <a:sym typeface="+mn-ea"/>
            </a:endParaRPr>
          </a:p>
          <a:p>
            <a:pPr lvl="0" algn="ctr" eaLnBrk="1" hangingPunct="1">
              <a:buNone/>
            </a:pPr>
            <a:r>
              <a:rPr sz="2400" dirty="0">
                <a:latin typeface="Garamond" panose="02020404030301010803" pitchFamily="18" charset="0"/>
                <a:sym typeface="+mn-ea"/>
              </a:rPr>
              <a:t>государств</a:t>
            </a:r>
            <a:r>
              <a:rPr lang="ru-RU" sz="2400" dirty="0">
                <a:latin typeface="Garamond" panose="02020404030301010803" pitchFamily="18" charset="0"/>
                <a:sym typeface="+mn-ea"/>
              </a:rPr>
              <a:t>ом</a:t>
            </a:r>
            <a:r>
              <a:rPr sz="2400" dirty="0">
                <a:latin typeface="Garamond" panose="02020404030301010803" pitchFamily="18" charset="0"/>
                <a:sym typeface="+mn-ea"/>
              </a:rPr>
              <a:t> </a:t>
            </a:r>
            <a:endParaRPr sz="2400" dirty="0">
              <a:latin typeface="Garamond" panose="02020404030301010803" pitchFamily="18" charset="0"/>
              <a:sym typeface="+mn-ea"/>
            </a:endParaRPr>
          </a:p>
          <a:p>
            <a:pPr lvl="0" algn="ctr" eaLnBrk="1" hangingPunct="1">
              <a:buNone/>
            </a:pPr>
            <a:r>
              <a:rPr sz="2400" dirty="0">
                <a:latin typeface="Garamond" panose="02020404030301010803" pitchFamily="18" charset="0"/>
                <a:sym typeface="+mn-ea"/>
              </a:rPr>
              <a:t>мира</a:t>
            </a:r>
            <a:endParaRPr lang="ru-RU" altLang="en-US" sz="2400" dirty="0">
              <a:latin typeface="Garamond" panose="02020404030301010803" pitchFamily="18" charset="0"/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WPS Presentation</Application>
  <PresentationFormat>宽屏</PresentationFormat>
  <Paragraphs>19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Calibri Light</vt:lpstr>
      <vt:lpstr>Arial Unicode MS</vt:lpstr>
      <vt:lpstr>Calibri</vt:lpstr>
      <vt:lpstr>Microsoft YaHei</vt:lpstr>
      <vt:lpstr>Times New Roman</vt:lpstr>
      <vt:lpstr>Garamond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1</cp:lastModifiedBy>
  <cp:revision>3</cp:revision>
  <dcterms:created xsi:type="dcterms:W3CDTF">2024-09-11T08:52:52Z</dcterms:created>
  <dcterms:modified xsi:type="dcterms:W3CDTF">2024-09-11T10:00:02Z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1049-12.2.0.17562</vt:lpwstr>
  </property>
  <property fmtid="{D5CDD505-2E9C-101B-9397-08002B2CF9AE}" pid="3" name="ICV">
    <vt:lpwstr>D45D2201B0934679B07A012312747CF3_12</vt:lpwstr>
  </property>
</Properties>
</file>