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3130-FC60-4A97-B8A9-2BDC0974591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DAE3-DF4B-416D-967A-50103CB67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71400"/>
            <a:ext cx="9433048" cy="6957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54868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№5 ст. Зеленчукской»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628800"/>
            <a:ext cx="5958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«Современные подходы в работе с детьми по изучению основ безопасности и жизнедеятельности в ДОУ»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508518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 старший воспитатель: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Побызакова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47667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Игровые приемы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ds04.infourok.ru/uploads/ex/1274/0008153b-bb112b60/hello_html_me12b3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3312368" cy="23310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673202" cy="23400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6926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Придумывание сказок на разные темы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484784"/>
            <a:ext cx="3105320" cy="31847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1" descr="C:\Users\Вова\Desktop\000-956x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3000396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835696" y="47667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 ознакомления детей с основами безопасности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556792"/>
            <a:ext cx="41764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 действительность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intpract.files.wordpress.com/2013/06/3d188d0bad0bed0bbd0b0.jpg?w=816&amp;h=999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3240361" cy="19736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3557" name="AutoShape 5" descr="https://new-retail.ru/upload/iblock/1d6/1d6e292dc345e346fdad581b0a4559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060848"/>
            <a:ext cx="3107184" cy="2330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61" name="Picture 9" descr="http://gov.cap.ru/UserFiles/orgs/GrvId_541/bib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807630"/>
            <a:ext cx="3096344" cy="23239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3056"/>
            <a:ext cx="3369597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3048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62068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71102_094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96752"/>
            <a:ext cx="2272608" cy="37861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IMG_20171102_120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196753"/>
            <a:ext cx="2146739" cy="38164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IMG_20171102_0946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196752"/>
            <a:ext cx="2120802" cy="37862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33265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Предметная деятельность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Плакат «Колющие и режущие предметы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1052736"/>
            <a:ext cx="3528392" cy="26447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7652" name="AutoShape 4" descr="https://ds02.infourok.ru/uploads/ex/09f3/00086e62-250e7f26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006842"/>
            <a:ext cx="4128460" cy="3096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07704" y="579745"/>
            <a:ext cx="64087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   системную работу по ознакомлению детей с основами безопасности, можно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добиться того, что дети продемонстрируют высокий уровень знаний и умений в решении поставленных задач.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детей появится стремление расширять свой кругозор по данной теме, желание выявлять и вникать в существующие в нашем мире связи и отношения. Они научатся выделять основной круг опасных предметов домашнего обихода, будут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иметь полные, точные представления о мерах предосторожности, понимать и аргументировать значимость их соблюдения; будут знать, как избежать опасности и выйти из сложившейся ситуации. Появится потребность утвердиться в своем отношении к окружающей действительности,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следовать правилам поведения в определенных ситуациях.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  <a:noFill/>
        </p:spPr>
      </p:pic>
      <p:pic>
        <p:nvPicPr>
          <p:cNvPr id="5" name="Picture 4" descr="C:\Users\user\Desktop\МАМА\Эльвира\ФОТО\Рисунки\ладони.jpe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3086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433048" cy="6957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51720" y="548680"/>
            <a:ext cx="5328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1340768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актуальности темы безопасности ребенка можно говорить много, и все будет главное. Как сберечь здоровье детей? Как помочь разобраться в многообразии жизненных ситуаций? Как научить помогать друг другу? Анализируя понятие «безопасность», мы поймем, что то, что для взрослого не является проблемной ситуацией, для ребенка может стать таковой.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ds02.infourok.ru/uploads/ex/00bd/00089fc4-cb0d193a/hello_html_6bdf9b0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4116449" cy="19442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  <a:noFill/>
        </p:spPr>
      </p:pic>
      <p:sp>
        <p:nvSpPr>
          <p:cNvPr id="6146" name="AutoShape 2" descr="https://volok-dou15.edumsko.ru/uploads/2000/1028/section/51074/hello_html_m60c9ee27.jpg?15056474940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76552"/>
            <a:ext cx="2880320" cy="273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149" name="AutoShape 5" descr="https://ds04.infourok.ru/uploads/ex/0aa6/0002410d-45fd22e3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620688"/>
            <a:ext cx="2736304" cy="28027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3816425" cy="28623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0407" y="2201619"/>
            <a:ext cx="4483882" cy="29555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576499"/>
            <a:ext cx="643170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по своим физиологическим особенностям не может самостоятельно определить всю меру опасности своего существования, поэтому на взрослого человека природой возложена миссия защиты своего ребёнка – дать элементарные знания основ безопасности.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://www.adm-livr.ru/files/uploads/images/2015/ond_28_08_201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76872"/>
            <a:ext cx="4008446" cy="3006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433048" cy="6957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63688" y="2780928"/>
            <a:ext cx="33843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Ведущие сферы бытия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2060848"/>
            <a:ext cx="29523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Миром людей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708920"/>
            <a:ext cx="302433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Природы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3501008"/>
            <a:ext cx="29523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Предметным миром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220072" y="2996952"/>
            <a:ext cx="288032" cy="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4" idx="1"/>
          </p:cNvCxnSpPr>
          <p:nvPr/>
        </p:nvCxnSpPr>
        <p:spPr>
          <a:xfrm>
            <a:off x="5148064" y="3284984"/>
            <a:ext cx="432048" cy="44685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9" idx="1"/>
          </p:cNvCxnSpPr>
          <p:nvPr/>
        </p:nvCxnSpPr>
        <p:spPr>
          <a:xfrm flipV="1">
            <a:off x="5076056" y="2291681"/>
            <a:ext cx="432048" cy="4172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gagarinskiymedia.ru/upload/medialibrary/17b/17bf70fa1cfbec8b733749f644a7d9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6672"/>
            <a:ext cx="2808312" cy="21062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292" name="Picture 4" descr="http://sch1kormilovka.ucoz.ru/_tbkp/osnovy_bezopasnosti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17032"/>
            <a:ext cx="2160241" cy="26448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315416"/>
            <a:ext cx="9433048" cy="7173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627784" y="116632"/>
            <a:ext cx="41764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836712"/>
            <a:ext cx="64807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правилами безопасности на специально-организованных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1556792"/>
            <a:ext cx="64807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правилами безопасности посредством чтения и обсуждения литературных произведений, познавательных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348880"/>
            <a:ext cx="64807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тематических конкурсов детских рисунков и поделок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3140968"/>
            <a:ext cx="64807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тематических альбомов и плакатов, дидактических игр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3861048"/>
            <a:ext cx="65527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интересными людьми профессии «пожарный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полицейский», «врач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4653136"/>
            <a:ext cx="66247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презентаций по данной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5085185"/>
            <a:ext cx="66967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Игры-драматизации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Познавательные минутки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5877272"/>
            <a:ext cx="66247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3048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896" y="62068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https://sosed-domosed.ru/wp-content/uploads/2013/01/Kakie-opasnosti-podsteregayut-rebenka-v-goro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07704" y="1412776"/>
            <a:ext cx="2376264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бы ни делал ребенок, он всегда наблюдает и все запоминает (поведение взрослых в опасных ситуациях, взаимоотношения с другими людьми).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2606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Сравнения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mypresentation.ru/documents/366596e09576b996aab1be7857c158c0/img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3072341" cy="2304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60" name="Picture 4" descr="http://mypresentation.ru/documents/320c67ba9947692c9dc1ac8d1ccd817a/img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73016"/>
            <a:ext cx="3456384" cy="27195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IMG_20171107_101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075537"/>
            <a:ext cx="2881710" cy="24254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31/3298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33048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4766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Моделирование ситуаций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https://moskva.glavny.tv/sites/default/files/styles/large/public/mainphotos/36077/v-moskve-zhenshchina-pytalas-vyprygnut-iz-okna-10-etazha-spasayas-ot-ognya-44583.jpg?itok=Ytm2vW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2812329" cy="20162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2952328" cy="20321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443" name="Picture 11" descr="http://best-of-news.ru/wp-content/uploads/2016/07/%D0%BB%D0%B5%D0%BA%D0%B0%D1%80%D1%81%D1%82%D0%B2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742" y="3356993"/>
            <a:ext cx="3875514" cy="2592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Рисунок 12" descr="Рисунок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2276872"/>
            <a:ext cx="2643206" cy="3571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356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2018-03-02T07:04:48Z</dcterms:created>
  <dcterms:modified xsi:type="dcterms:W3CDTF">2018-03-02T09:46:06Z</dcterms:modified>
</cp:coreProperties>
</file>