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notesMasterIdLst>
    <p:notesMasterId r:id="rId16"/>
  </p:notesMasterIdLst>
  <p:sldIdLst>
    <p:sldId id="410" r:id="rId2"/>
    <p:sldId id="364" r:id="rId3"/>
    <p:sldId id="375" r:id="rId4"/>
    <p:sldId id="376" r:id="rId5"/>
    <p:sldId id="395" r:id="rId6"/>
    <p:sldId id="365" r:id="rId7"/>
    <p:sldId id="377" r:id="rId8"/>
    <p:sldId id="371" r:id="rId9"/>
    <p:sldId id="405" r:id="rId10"/>
    <p:sldId id="368" r:id="rId11"/>
    <p:sldId id="372" r:id="rId12"/>
    <p:sldId id="373" r:id="rId13"/>
    <p:sldId id="398" r:id="rId14"/>
    <p:sldId id="401" r:id="rId15"/>
  </p:sldIdLst>
  <p:sldSz cx="9144000" cy="6858000" type="screen4x3"/>
  <p:notesSz cx="6858000" cy="9144000"/>
  <p:custDataLst>
    <p:tags r:id="rId17"/>
  </p:custDataLst>
  <p:defaultTextStyle>
    <a:defPPr algn="l" rtl="0" eaLnBrk="1" hangingPunct="1">
      <a:defRPr kumimoji="0" lang="ru-RU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1" i="0" u="none">
        <a:solidFill>
          <a:schemeClr val="tx1"/>
        </a:solidFill>
        <a:latin typeface="Franklin Gothic Demi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1" i="0" u="none">
        <a:solidFill>
          <a:schemeClr val="tx1"/>
        </a:solidFill>
        <a:latin typeface="Franklin Gothic Demi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1" i="0" u="none">
        <a:solidFill>
          <a:schemeClr val="tx1"/>
        </a:solidFill>
        <a:latin typeface="Franklin Gothic Demi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1" i="0" u="none">
        <a:solidFill>
          <a:schemeClr val="tx1"/>
        </a:solidFill>
        <a:latin typeface="Franklin Gothic Demi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1" i="0" u="none">
        <a:solidFill>
          <a:schemeClr val="tx1"/>
        </a:solidFill>
        <a:latin typeface="Franklin Gothic Demi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618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 b="0">
              <a:latin typeface="Arial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endParaRPr sz="1200" b="0">
              <a:latin typeface="Arial"/>
            </a:endParaRPr>
          </a:p>
        </p:txBody>
      </p:sp>
      <p:sp>
        <p:nvSpPr>
          <p:cNvPr id="16388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 b="0">
              <a:latin typeface="Arial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2DC31C15-E5AD-4C7B-ABD3-09FF0E080A01}" type="slidenum">
              <a:rPr sz="1200" b="0">
                <a:latin typeface="Arial"/>
              </a:rPr>
              <a:t>‹#›</a:t>
            </a:fld>
            <a:endParaRPr sz="1200" b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18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 advTm="8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8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8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Tm="8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400" b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sz="1400" b="0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4095400-315D-457E-AABE-741A07E2BEF5}" type="slidenum">
              <a:rPr sz="1400" b="0">
                <a:latin typeface="Arial"/>
              </a:rPr>
              <a:t>‹#›</a:t>
            </a:fld>
            <a:endParaRPr sz="1400" b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p14:dur="100" advTm="8000">
        <p:cut/>
      </p:transition>
    </mc:Choice>
    <mc:Fallback xmlns="" xmlns:p15="http://schemas.microsoft.com/office/powerpoint/2012/main">
      <p:transition spd="med" advTm="8000"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27.jpeg"/><Relationship Id="rId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49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10" Type="http://schemas.openxmlformats.org/officeDocument/2006/relationships/image" Target="../media/image33.jpeg"/><Relationship Id="rId4" Type="http://schemas.openxmlformats.org/officeDocument/2006/relationships/image" Target="../media/image2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12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16.jpeg"/><Relationship Id="rId5" Type="http://schemas.openxmlformats.org/officeDocument/2006/relationships/image" Target="../media/image17.jpeg"/><Relationship Id="rId15" Type="http://schemas.openxmlformats.org/officeDocument/2006/relationships/image" Target="../media/image14.jpeg"/><Relationship Id="rId10" Type="http://schemas.openxmlformats.org/officeDocument/2006/relationships/image" Target="../media/image38.jpeg"/><Relationship Id="rId4" Type="http://schemas.openxmlformats.org/officeDocument/2006/relationships/image" Target="../media/image5.jpeg"/><Relationship Id="rId9" Type="http://schemas.openxmlformats.org/officeDocument/2006/relationships/image" Target="../media/image37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:\Н.Е. КОНСУЛЬТАЦИЯ\ИГРА\89111061_large_4979214_igra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1" name="Picture 2" descr="F:\Н.Е. КОНСУЛЬТАЦИЯ\ИГРА\89111060_large_4979214_igra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2" name="Прямоугольник 6"/>
          <p:cNvSpPr/>
          <p:nvPr/>
        </p:nvSpPr>
        <p:spPr>
          <a:xfrm>
            <a:off x="1143000" y="428625"/>
            <a:ext cx="6786562" cy="1428750"/>
          </a:xfrm>
          <a:prstGeom prst="rect">
            <a:avLst/>
          </a:prstGeom>
          <a:solidFill>
            <a:srgbClr val="FEE8FC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2053" name="Picture 2" descr="F:\Н.Е. КОНСУЛЬТАЦИЯ\ИГРА\89111060_large_4979214_igra0.jpg"/>
          <p:cNvPicPr/>
          <p:nvPr/>
        </p:nvPicPr>
        <p:blipFill>
          <a:blip r:embed="rId3"/>
          <a:srcRect l="6250" t="5208" r="5469" b="72918"/>
          <a:stretch>
            <a:fillRect/>
          </a:stretch>
        </p:blipFill>
        <p:spPr>
          <a:xfrm>
            <a:off x="571500" y="357188"/>
            <a:ext cx="8072438" cy="15001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4" name="Прямоугольник 8"/>
          <p:cNvSpPr/>
          <p:nvPr/>
        </p:nvSpPr>
        <p:spPr bwMode="auto">
          <a:xfrm>
            <a:off x="500063" y="357188"/>
            <a:ext cx="8215312" cy="1500187"/>
          </a:xfrm>
          <a:prstGeom prst="rect">
            <a:avLst/>
          </a:prstGeom>
          <a:solidFill>
            <a:srgbClr val="FEE8FC"/>
          </a:solidFill>
          <a:ln w="9525" cap="flat" cmpd="sng" algn="ctr">
            <a:solidFill>
              <a:srgbClr val="FEE8F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1" i="0" u="none">
                <a:solidFill>
                  <a:schemeClr val="tx1"/>
                </a:solidFill>
                <a:latin typeface="Franklin Gothic Dem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1" i="0" u="none">
                <a:solidFill>
                  <a:schemeClr val="tx1"/>
                </a:solidFill>
                <a:latin typeface="Franklin Gothic Dem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1" i="0" u="none">
                <a:solidFill>
                  <a:schemeClr val="tx1"/>
                </a:solidFill>
                <a:latin typeface="Franklin Gothic Dem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1" i="0" u="none">
                <a:solidFill>
                  <a:schemeClr val="tx1"/>
                </a:solidFill>
                <a:latin typeface="Franklin Gothic Dem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1" i="0" u="none">
                <a:solidFill>
                  <a:schemeClr val="tx1"/>
                </a:solidFill>
                <a:latin typeface="Franklin Gothic Demi" pitchFamily="34" charset="0"/>
              </a:defRPr>
            </a:lvl5pPr>
          </a:lstStyle>
          <a:p>
            <a:pPr marL="0" marR="0" lvl="0" indent="0" algn="ctr" eaLnBrk="1" hangingPunct="1"/>
            <a:r>
              <a:rPr sz="2800" dirty="0">
                <a:solidFill>
                  <a:srgbClr val="222268"/>
                </a:solidFill>
              </a:rPr>
              <a:t>Развивающая игра</a:t>
            </a:r>
            <a:r>
              <a:rPr sz="2400" dirty="0"/>
              <a:t/>
            </a:r>
            <a:br>
              <a:rPr sz="2400" dirty="0"/>
            </a:br>
            <a:r>
              <a:rPr sz="4800" dirty="0">
                <a:solidFill>
                  <a:srgbClr val="C00000"/>
                </a:solidFill>
              </a:rPr>
              <a:t>«ИГРАЕМ СО СЛОВАМИ»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5456" y="6488668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Составила: учитель – логопед </a:t>
            </a:r>
            <a:r>
              <a:rPr lang="ru-RU" dirty="0" err="1" smtClean="0"/>
              <a:t>Жильцова</a:t>
            </a:r>
            <a:r>
              <a:rPr lang="ru-RU" dirty="0" smtClean="0"/>
              <a:t> Ю.А.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.Е. КОНСУЛЬТАЦИЯ\ИГРА\89111063_large_4979214_igra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7" name="Picture 3" descr="D:\РАЗНОЕ ДЛЯ ДЕТСКОГО САДА\БУКВЫ ДЛЯ ИГР\4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39" t="54438" r="4437" b="6508"/>
          <a:stretch>
            <a:fillRect/>
          </a:stretch>
        </p:blipFill>
        <p:spPr>
          <a:xfrm>
            <a:off x="2571750" y="4643438"/>
            <a:ext cx="1928812" cy="18272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8" name="Блок-схема: данные 10"/>
          <p:cNvSpPr/>
          <p:nvPr/>
        </p:nvSpPr>
        <p:spPr>
          <a:xfrm rot="1080000">
            <a:off x="5570538" y="3746500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1269" name="Picture 3" descr="D:\РАЗНОЕ ДЛЯ ДЕТСКОГО САДА\БУКВЫ ДЛЯ ИГР\4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6" t="54438" r="58682" b="6508"/>
          <a:stretch>
            <a:fillRect/>
          </a:stretch>
        </p:blipFill>
        <p:spPr>
          <a:xfrm>
            <a:off x="455612" y="4643438"/>
            <a:ext cx="1687512" cy="17859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0" name="Picture 3" descr="F:\Н.Е. КОНСУЛЬТАЦИЯ\simvol_image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39762" y="4857750"/>
            <a:ext cx="1433512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1" name="Picture 3" descr="F:\Н.Е. КОНСУЛЬТАЦИЯ\simvol_image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786062" y="4857750"/>
            <a:ext cx="1425575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2" name="Picture 8" descr="D:\РАЗНОЕ ДЛЯ ДЕТСКОГО САДА\БУКВЫ ДЛЯ ИГР\9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1" t="4050" r="54392" b="52557"/>
          <a:stretch>
            <a:fillRect/>
          </a:stretch>
        </p:blipFill>
        <p:spPr>
          <a:xfrm>
            <a:off x="6858000" y="4643438"/>
            <a:ext cx="1785938" cy="17859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3" name="Picture 6" descr="D:\РАЗНОЕ ДЛЯ ДЕТСКОГО САДА\БУКВЫ ДЛЯ ИГР\7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4" t="4532" r="56564" b="52074"/>
          <a:stretch>
            <a:fillRect/>
          </a:stretch>
        </p:blipFill>
        <p:spPr>
          <a:xfrm>
            <a:off x="4786312" y="4643438"/>
            <a:ext cx="1800225" cy="20002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4" name="Picture 3" descr="F:\Н.Е. КОНСУЛЬТАЦИЯ\simvol_image1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4999038" y="4784725"/>
            <a:ext cx="1425575" cy="14335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75" name="Picture 3" descr="F:\Н.Е. КОНСУЛЬТАЦИЯ\simvol_image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143750" y="4857750"/>
            <a:ext cx="1427162" cy="14271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.Е. КОНСУЛЬТАЦИЯ\ИГРА\89111065_large_4979214_igra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1" name="Picture 11" descr="D:\РАЗНОЕ ДЛЯ ДЕТСКОГО САДА\БУКВЫ ДЛЯ ИГР\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7" t="4649" r="53593" b="53491"/>
          <a:stretch>
            <a:fillRect/>
          </a:stretch>
        </p:blipFill>
        <p:spPr>
          <a:xfrm>
            <a:off x="6929438" y="4643438"/>
            <a:ext cx="1862138" cy="1763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2" name="Picture 13" descr="D:\РАЗНОЕ ДЛЯ ДЕТСКОГО САДА\БУКВЫ ДЛЯ ИГР\3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51785" r="2362" b="2362"/>
          <a:stretch>
            <a:fillRect/>
          </a:stretch>
        </p:blipFill>
        <p:spPr>
          <a:xfrm>
            <a:off x="357188" y="4572000"/>
            <a:ext cx="1928812" cy="19415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3" name="Picture 13" descr="D:\РАЗНОЕ ДЛЯ ДЕТСКОГО САДА\БУКВЫ ДЛЯ ИГР\3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0" t="4340" r="52267" b="52267"/>
          <a:stretch>
            <a:fillRect/>
          </a:stretch>
        </p:blipFill>
        <p:spPr>
          <a:xfrm>
            <a:off x="4786312" y="4643438"/>
            <a:ext cx="1857375" cy="1857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4" name="Picture 2" descr="D:\Н.Е. КОНСУЛЬТАЦИЯ\роз игра.jpg"/>
          <p:cNvPicPr/>
          <p:nvPr/>
        </p:nvPicPr>
        <p:blipFill>
          <a:blip r:embed="rId5"/>
          <a:srcRect l="49116" t="62362" r="47761" b="2222"/>
          <a:stretch>
            <a:fillRect/>
          </a:stretch>
        </p:blipFill>
        <p:spPr>
          <a:xfrm>
            <a:off x="4429125" y="3643312"/>
            <a:ext cx="357188" cy="300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</a:ln>
        </p:spPr>
      </p:pic>
      <p:sp>
        <p:nvSpPr>
          <p:cNvPr id="12295" name="Блок-схема: данные 11"/>
          <p:cNvSpPr/>
          <p:nvPr/>
        </p:nvSpPr>
        <p:spPr>
          <a:xfrm rot="1080000">
            <a:off x="7856538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2296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12788" y="4857750"/>
            <a:ext cx="1433512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2297" name="Picture 8" descr="D:\РАЗНОЕ ДЛЯ ДЕТСКОГО САДА\БУКВЫ ДЛЯ ИГР\9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52074" r="4439" b="4532"/>
          <a:stretch>
            <a:fillRect/>
          </a:stretch>
        </p:blipFill>
        <p:spPr>
          <a:xfrm>
            <a:off x="2571750" y="4500562"/>
            <a:ext cx="1857375" cy="1955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8" name="Picture 3" descr="F:\Н.Е. КОНСУЛЬТАЦИЯ\simvol_image1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2786062" y="4857750"/>
            <a:ext cx="1425575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2299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999038" y="4857750"/>
            <a:ext cx="1431925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2300" name="Picture 3" descr="F:\Н.Е. КОНСУЛЬТАЦИЯ\simvol_image1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7218362" y="4857750"/>
            <a:ext cx="1425575" cy="14271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.Е. КОНСУЛЬТАЦИЯ\ИГРА\89111066_large_4979214_igra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5" name="Picture 11" descr="D:\РАЗНОЕ ДЛЯ ДЕТСКОГО САДА\БУКВЫ ДЛЯ ИГР\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1" t="53489" r="4707" b="4651"/>
          <a:stretch>
            <a:fillRect/>
          </a:stretch>
        </p:blipFill>
        <p:spPr>
          <a:xfrm>
            <a:off x="6929438" y="4643438"/>
            <a:ext cx="1857375" cy="1857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6" name="Picture 3" descr="D:\РАЗНОЕ ДЛЯ ДЕТСКОГО САДА\БУКВЫ ДЛЯ ИГР\4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6" t="54438" r="58682" b="6508"/>
          <a:stretch>
            <a:fillRect/>
          </a:stretch>
        </p:blipFill>
        <p:spPr>
          <a:xfrm>
            <a:off x="357188" y="4714875"/>
            <a:ext cx="1619250" cy="1714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7" name="Picture 8" descr="D:\РАЗНОЕ ДЛЯ ДЕТСКОГО САДА\БУКВЫ ДЛЯ ИГР\9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4" t="52074" r="54392" b="4532"/>
          <a:stretch>
            <a:fillRect/>
          </a:stretch>
        </p:blipFill>
        <p:spPr>
          <a:xfrm>
            <a:off x="2643188" y="4572000"/>
            <a:ext cx="1763712" cy="18573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8" name="Блок-схема: данные 10"/>
          <p:cNvSpPr/>
          <p:nvPr/>
        </p:nvSpPr>
        <p:spPr>
          <a:xfrm rot="1080000">
            <a:off x="5856288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3319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39762" y="4857750"/>
            <a:ext cx="1506538" cy="1500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3320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786062" y="4857750"/>
            <a:ext cx="1500188" cy="1500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3321" name="Picture 12" descr="D:\РАЗНОЕ ДЛЯ ДЕТСКОГО САДА\БУКВЫ ДЛЯ ИГР\5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4340" r="4439" b="52267"/>
          <a:stretch>
            <a:fillRect/>
          </a:stretch>
        </p:blipFill>
        <p:spPr>
          <a:xfrm>
            <a:off x="4714875" y="4572000"/>
            <a:ext cx="1857375" cy="1955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22" name="Picture 1" descr="D:\Н.Е. КОНСУЛЬТАЦИЯ\simvol_image1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4999038" y="4784725"/>
            <a:ext cx="1498600" cy="1500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3323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7143750" y="4857750"/>
            <a:ext cx="1500188" cy="150018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.Е. КОНСУЛЬТАЦИЯ\ИГРА\89111065_large_4979214_igra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Picture 11" descr="D:\РАЗНОЕ ДЛЯ ДЕТСКОГО САДА\БУКВЫ ДЛЯ ИГР\8.jpg"/>
          <p:cNvPicPr/>
          <p:nvPr/>
        </p:nvPicPr>
        <p:blipFill>
          <a:blip r:embed="rId3"/>
          <a:srcRect l="2177" t="4649" r="53593" b="53491"/>
          <a:stretch>
            <a:fillRect/>
          </a:stretch>
        </p:blipFill>
        <p:spPr>
          <a:xfrm>
            <a:off x="6929438" y="4643438"/>
            <a:ext cx="1862138" cy="1763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0" name="Picture 8" descr="D:\РАЗНОЕ ДЛЯ ДЕТСКОГО САДА\БУКВЫ ДЛЯ ИГР\9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52074" r="4439" b="4532"/>
          <a:stretch>
            <a:fillRect/>
          </a:stretch>
        </p:blipFill>
        <p:spPr>
          <a:xfrm>
            <a:off x="2571750" y="4500562"/>
            <a:ext cx="1857375" cy="1955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1" name="Picture 13" descr="D:\РАЗНОЕ ДЛЯ ДЕТСКОГО САДА\БУКВЫ ДЛЯ ИГР\3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51785" r="2362" b="2362"/>
          <a:stretch>
            <a:fillRect/>
          </a:stretch>
        </p:blipFill>
        <p:spPr>
          <a:xfrm>
            <a:off x="357188" y="4572000"/>
            <a:ext cx="1928812" cy="19415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2" name="Прямоугольник 12"/>
          <p:cNvSpPr/>
          <p:nvPr/>
        </p:nvSpPr>
        <p:spPr>
          <a:xfrm>
            <a:off x="500062" y="428625"/>
            <a:ext cx="8215312" cy="3571875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4343" name="Прямоугольник 13"/>
          <p:cNvSpPr/>
          <p:nvPr/>
        </p:nvSpPr>
        <p:spPr>
          <a:xfrm>
            <a:off x="571500" y="4643438"/>
            <a:ext cx="1571625" cy="1785938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4344" name="Прямоугольник 15"/>
          <p:cNvSpPr/>
          <p:nvPr/>
        </p:nvSpPr>
        <p:spPr>
          <a:xfrm>
            <a:off x="2786062" y="4643438"/>
            <a:ext cx="1571625" cy="1785938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4345" name="Прямоугольник 16"/>
          <p:cNvSpPr/>
          <p:nvPr/>
        </p:nvSpPr>
        <p:spPr>
          <a:xfrm>
            <a:off x="7072312" y="4643438"/>
            <a:ext cx="1571625" cy="1785938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4346" name="Picture 2" descr="http://st.depositphotos.com/2801715/4347/v/950/depositphotos_43478471-stock-illustration-squirrel-with-nut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786562" y="1000125"/>
            <a:ext cx="2000250" cy="25003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7" name="Picture 4" descr="http://nachalo4ka.ru/wp-content/uploads/2014/10/indyuk-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4714875" y="1071562"/>
            <a:ext cx="2130425" cy="2428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8" name="Picture 6" descr="http://xvatit.com/upload/medialibrary/eef/eeff44c3d8f53167e78ea873668b3ed8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" y="928688"/>
            <a:ext cx="2222500" cy="2428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9" name="Picture 8" descr="https://ds02.infourok.ru/uploads/ex/0cb1/00019350-ca1f1bae/hello_html_6727d553.pn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50" y="1143000"/>
            <a:ext cx="2241550" cy="2286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50" name="Picture 11" descr="D:\РАЗНОЕ ДЛЯ ДЕТСКОГО САДА\БУКВЫ ДЛЯ ИГР\8.jpg"/>
          <p:cNvPicPr/>
          <p:nvPr/>
        </p:nvPicPr>
        <p:blipFill>
          <a:blip r:embed="rId3"/>
          <a:srcRect l="57891" t="57830" r="11846" b="11937"/>
          <a:stretch>
            <a:fillRect/>
          </a:stretch>
        </p:blipFill>
        <p:spPr>
          <a:xfrm>
            <a:off x="642938" y="4786312"/>
            <a:ext cx="1357312" cy="13573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51" name="Picture 3" descr="D:\РАЗНОЕ ДЛЯ ДЕТСКОГО САДА\БУКВЫ ДЛЯ ИГР\4.jpg"/>
          <p:cNvPicPr/>
          <p:nvPr/>
        </p:nvPicPr>
        <p:blipFill>
          <a:blip r:embed="rId10"/>
          <a:srcRect l="58584" t="8679" r="8872" b="56606"/>
          <a:stretch>
            <a:fillRect/>
          </a:stretch>
        </p:blipFill>
        <p:spPr>
          <a:xfrm>
            <a:off x="2857500" y="4852988"/>
            <a:ext cx="1477962" cy="15763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52" name="Picture 13" descr="D:\РАЗНОЕ ДЛЯ ДЕТСКОГО САДА\БУКВЫ ДЛЯ ИГР\3.jpg"/>
          <p:cNvPicPr/>
          <p:nvPr/>
        </p:nvPicPr>
        <p:blipFill>
          <a:blip r:embed="rId5"/>
          <a:srcRect l="56414" t="8872" r="11041" b="60752"/>
          <a:stretch>
            <a:fillRect/>
          </a:stretch>
        </p:blipFill>
        <p:spPr>
          <a:xfrm>
            <a:off x="4929188" y="4929188"/>
            <a:ext cx="1377950" cy="1285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53" name="Picture 11" descr="D:\РАЗНОЕ ДЛЯ ДЕТСКОГО САДА\БУКВЫ ДЛЯ ИГР\8.jpg"/>
          <p:cNvPicPr/>
          <p:nvPr/>
        </p:nvPicPr>
        <p:blipFill>
          <a:blip r:embed="rId3"/>
          <a:srcRect l="58201" t="6976" r="9209" b="58140"/>
          <a:stretch>
            <a:fillRect/>
          </a:stretch>
        </p:blipFill>
        <p:spPr>
          <a:xfrm>
            <a:off x="7143750" y="4781550"/>
            <a:ext cx="1428750" cy="1530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54" name="Блок-схема: данные 31"/>
          <p:cNvSpPr/>
          <p:nvPr/>
        </p:nvSpPr>
        <p:spPr>
          <a:xfrm rot="1080000">
            <a:off x="5713412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4355" name="Picture 3" descr="F:\Н.Е. КОНСУЛЬТАЦИЯ\simvol_image1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639762" y="4784725"/>
            <a:ext cx="1433512" cy="14335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4356" name="Picture 3" descr="F:\Н.Е. КОНСУЛЬТАЦИЯ\simvol_image1.PNG"/>
          <p:cNvPicPr/>
          <p:nvPr/>
        </p:nvPicPr>
        <p:blipFill>
          <a:blip r:embed="rId12"/>
          <a:stretch>
            <a:fillRect/>
          </a:stretch>
        </p:blipFill>
        <p:spPr>
          <a:xfrm>
            <a:off x="2859088" y="4857750"/>
            <a:ext cx="1427162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4357" name="Picture 3" descr="F:\Н.Е. КОНСУЛЬТАЦИЯ\simvol_image1.PNG"/>
          <p:cNvPicPr/>
          <p:nvPr/>
        </p:nvPicPr>
        <p:blipFill>
          <a:blip r:embed="rId13"/>
          <a:stretch>
            <a:fillRect/>
          </a:stretch>
        </p:blipFill>
        <p:spPr>
          <a:xfrm>
            <a:off x="4999038" y="4857750"/>
            <a:ext cx="1431925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4358" name="Picture 3" descr="F:\Н.Е. КОНСУЛЬТАЦИЯ\simvol_image1.PNG"/>
          <p:cNvPicPr/>
          <p:nvPr/>
        </p:nvPicPr>
        <p:blipFill>
          <a:blip r:embed="rId14"/>
          <a:stretch>
            <a:fillRect/>
          </a:stretch>
        </p:blipFill>
        <p:spPr>
          <a:xfrm>
            <a:off x="7143750" y="4857750"/>
            <a:ext cx="1427162" cy="14271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Н.Е. КОНСУЛЬТАЦИЯ\ИГРА\89111065_large_4979214_igra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3" name="Picture 11" descr="D:\РАЗНОЕ ДЛЯ ДЕТСКОГО САДА\БУКВЫ ДЛЯ ИГР\8.jpg"/>
          <p:cNvPicPr/>
          <p:nvPr/>
        </p:nvPicPr>
        <p:blipFill>
          <a:blip r:embed="rId3"/>
          <a:srcRect l="2177" t="4649" r="53593" b="53491"/>
          <a:stretch>
            <a:fillRect/>
          </a:stretch>
        </p:blipFill>
        <p:spPr>
          <a:xfrm>
            <a:off x="6929438" y="4643438"/>
            <a:ext cx="1862138" cy="1763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4" name="Picture 8" descr="D:\РАЗНОЕ ДЛЯ ДЕТСКОГО САДА\БУКВЫ ДЛЯ ИГР\9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52074" r="4439" b="4532"/>
          <a:stretch>
            <a:fillRect/>
          </a:stretch>
        </p:blipFill>
        <p:spPr>
          <a:xfrm>
            <a:off x="2571750" y="4500562"/>
            <a:ext cx="1857375" cy="1955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5" name="Picture 13" descr="D:\РАЗНОЕ ДЛЯ ДЕТСКОГО САДА\БУКВЫ ДЛЯ ИГР\3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51785" r="2362" b="2362"/>
          <a:stretch>
            <a:fillRect/>
          </a:stretch>
        </p:blipFill>
        <p:spPr>
          <a:xfrm>
            <a:off x="357188" y="4572000"/>
            <a:ext cx="1928812" cy="19415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6" name="Прямоугольник 12"/>
          <p:cNvSpPr/>
          <p:nvPr/>
        </p:nvSpPr>
        <p:spPr>
          <a:xfrm>
            <a:off x="500062" y="428625"/>
            <a:ext cx="8215312" cy="3571875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5367" name="Прямоугольник 13"/>
          <p:cNvSpPr/>
          <p:nvPr/>
        </p:nvSpPr>
        <p:spPr>
          <a:xfrm>
            <a:off x="571500" y="4643438"/>
            <a:ext cx="1571625" cy="1785938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5368" name="Прямоугольник 15"/>
          <p:cNvSpPr/>
          <p:nvPr/>
        </p:nvSpPr>
        <p:spPr>
          <a:xfrm>
            <a:off x="2786062" y="4643438"/>
            <a:ext cx="1571625" cy="1785938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5369" name="Прямоугольник 16"/>
          <p:cNvSpPr/>
          <p:nvPr/>
        </p:nvSpPr>
        <p:spPr>
          <a:xfrm>
            <a:off x="7072312" y="4643438"/>
            <a:ext cx="1571625" cy="1785938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sp>
        <p:nvSpPr>
          <p:cNvPr id="15370" name="Прямоугольник 31"/>
          <p:cNvSpPr/>
          <p:nvPr/>
        </p:nvSpPr>
        <p:spPr>
          <a:xfrm>
            <a:off x="214312" y="214312"/>
            <a:ext cx="8643938" cy="6357938"/>
          </a:xfrm>
          <a:prstGeom prst="rect">
            <a:avLst/>
          </a:prstGeom>
          <a:solidFill>
            <a:srgbClr val="FFCCFF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5371" name="Picture 2" descr="http://gimn.chernyahovsk.ru/upload/main/e27/e2750efe6121d6aba7c80279b368c53f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8" y="285750"/>
            <a:ext cx="6215062" cy="61991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:\Н.Е. КОНСУЛЬТАЦИЯ\ИГРА\89111061_large_4979214_igra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5" name="Прямоугольник 3"/>
          <p:cNvSpPr/>
          <p:nvPr/>
        </p:nvSpPr>
        <p:spPr>
          <a:xfrm>
            <a:off x="285750" y="333375"/>
            <a:ext cx="8572500" cy="6191250"/>
          </a:xfrm>
          <a:prstGeom prst="rect">
            <a:avLst/>
          </a:prstGeom>
          <a:solidFill>
            <a:srgbClr val="FCE4F9"/>
          </a:solidFill>
          <a:ln>
            <a:solidFill>
              <a:schemeClr val="tx1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 dirty="0">
              <a:latin typeface="Franklin Gothic Demi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Franklin Gothic Demi" pitchFamily="34" charset="0"/>
              </a:rPr>
              <a:t>    </a:t>
            </a:r>
            <a:endParaRPr lang="ru-RU" altLang="ru-RU" sz="2400" b="1" dirty="0">
              <a:solidFill>
                <a:srgbClr val="0000FF"/>
              </a:solidFill>
              <a:latin typeface="Arial Black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b="1" dirty="0">
              <a:solidFill>
                <a:srgbClr val="0000FF"/>
              </a:solidFill>
              <a:latin typeface="Arial Black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Arial Black" pitchFamily="34" charset="0"/>
              </a:rPr>
              <a:t>  </a:t>
            </a:r>
            <a:endParaRPr lang="ru-RU" altLang="ru-RU" sz="28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4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ПРАВИЛА ИГРЫ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составить слова по первым звукам (буквам) названий картинок,</a:t>
            </a:r>
            <a:r>
              <a:rPr lang="ru-RU" altLang="ru-RU" sz="4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провести звуковой анализ слов, разделить их на слоги.</a:t>
            </a:r>
            <a:endParaRPr lang="ru-RU" altLang="ru-RU" sz="40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ЗНОЕ ДЛЯ ДЕТСКОГО САДА\НОВОЕ ПО РАЗВИТИЮ РЕЧИ\ПРОЧИТАЙ СЛОВО ПО ПЕРВЫМ БУКВАМ\1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5" descr="D:\РАЗНОЕ ДЛЯ ДЕТСКОГО САДА\БУКВЫ ДЛЯ ИГР\6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2170" r="2267" b="54437"/>
          <a:stretch>
            <a:fillRect/>
          </a:stretch>
        </p:blipFill>
        <p:spPr>
          <a:xfrm>
            <a:off x="714375" y="4714875"/>
            <a:ext cx="1571625" cy="1571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Picture 11" descr="D:\РАЗНОЕ ДЛЯ ДЕТСКОГО САДА\БУКВЫ ДЛЯ ИГР\8.jpg"/>
          <p:cNvPicPr/>
          <p:nvPr/>
        </p:nvPicPr>
        <p:blipFill>
          <a:blip r:embed="rId4"/>
          <a:srcRect l="2177" t="4649" r="53593" b="53491"/>
          <a:stretch>
            <a:fillRect/>
          </a:stretch>
        </p:blipFill>
        <p:spPr>
          <a:xfrm>
            <a:off x="3786188" y="4714875"/>
            <a:ext cx="1785938" cy="1692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1" name="Picture 3" descr="D:\РАЗНОЕ ДЛЯ ДЕТСКОГО САДА\БУКВЫ ДЛЯ ИГР\4.jpg"/>
          <p:cNvPicPr/>
          <p:nvPr/>
        </p:nvPicPr>
        <p:blipFill>
          <a:blip r:embed="rId5"/>
          <a:srcRect l="54339" t="2364" r="4437" b="54243"/>
          <a:stretch>
            <a:fillRect/>
          </a:stretch>
        </p:blipFill>
        <p:spPr>
          <a:xfrm>
            <a:off x="7072312" y="4643438"/>
            <a:ext cx="1628775" cy="1714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2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85812" y="4857750"/>
            <a:ext cx="1360488" cy="13604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03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7218362" y="4932362"/>
            <a:ext cx="1352550" cy="13525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04" name="Блок-схема: данные 8"/>
          <p:cNvSpPr/>
          <p:nvPr/>
        </p:nvSpPr>
        <p:spPr>
          <a:xfrm rot="1080000">
            <a:off x="4713288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4105" name="Picture 3" descr="F:\Н.Е. КОНСУЛЬТАЦИЯ\simvol_image1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4071938" y="4857750"/>
            <a:ext cx="1358900" cy="136048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ЗНОЕ ДЛЯ ДЕТСКОГО САДА\НОВОЕ ПО РАЗВИТИЮ РЕЧИ\ПРОЧИТАЙ СЛОВО ПО ПЕРВЫМ БУКВАМ\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13" descr="D:\РАЗНОЕ ДЛЯ ДЕТСКОГО САДА\БУКВЫ ДЛЯ ИГР\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4340" r="2362" b="54437"/>
          <a:stretch>
            <a:fillRect/>
          </a:stretch>
        </p:blipFill>
        <p:spPr>
          <a:xfrm>
            <a:off x="3714750" y="4714875"/>
            <a:ext cx="1816100" cy="1643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Picture 13" descr="D:\РАЗНОЕ ДЛЯ ДЕТСКОГО САДА\БУКВЫ ДЛЯ ИГР\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51785" r="2362" b="2362"/>
          <a:stretch>
            <a:fillRect/>
          </a:stretch>
        </p:blipFill>
        <p:spPr>
          <a:xfrm>
            <a:off x="500062" y="4572000"/>
            <a:ext cx="1928812" cy="19415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Picture 3" descr="D:\РАЗНОЕ ДЛЯ ДЕТСКОГО САДА\БУКВЫ ДЛЯ ИГР\4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68" t="52074" r="2168" b="4532"/>
          <a:stretch>
            <a:fillRect/>
          </a:stretch>
        </p:blipFill>
        <p:spPr>
          <a:xfrm>
            <a:off x="6858000" y="4572000"/>
            <a:ext cx="2000250" cy="1905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6" name="Picture 3" descr="F:\Н.Е. КОНСУЛЬТАЦИЯ\simvol_image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071938" y="4857750"/>
            <a:ext cx="1358900" cy="13604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218362" y="4857750"/>
            <a:ext cx="1352550" cy="13604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28" name="Блок-схема: данные 8"/>
          <p:cNvSpPr/>
          <p:nvPr/>
        </p:nvSpPr>
        <p:spPr>
          <a:xfrm rot="1080000">
            <a:off x="4713288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5129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785812" y="4857750"/>
            <a:ext cx="1506538" cy="14271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.Е. КОНСУЛЬТАЦИЯ\ИГРА\89111067_large_4979214_igra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7" name="Picture 13" descr="D:\РАЗНОЕ ДЛЯ ДЕТСКОГО САДА\БУКВЫ ДЛЯ ИГР\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0" t="4340" r="52267" b="52267"/>
          <a:stretch>
            <a:fillRect/>
          </a:stretch>
        </p:blipFill>
        <p:spPr>
          <a:xfrm>
            <a:off x="428625" y="4643438"/>
            <a:ext cx="1857375" cy="1857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13" descr="D:\РАЗНОЕ ДЛЯ ДЕТСКОГО САДА\БУКВЫ ДЛЯ ИГР\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4340" r="2362" b="54437"/>
          <a:stretch>
            <a:fillRect/>
          </a:stretch>
        </p:blipFill>
        <p:spPr>
          <a:xfrm>
            <a:off x="2571750" y="4714875"/>
            <a:ext cx="1816100" cy="1643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8" descr="D:\РАЗНОЕ ДЛЯ ДЕТСКОГО САДА\БУКВЫ ДЛЯ ИГР\9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25" t="4340" r="4439" b="52268"/>
          <a:stretch>
            <a:fillRect/>
          </a:stretch>
        </p:blipFill>
        <p:spPr>
          <a:xfrm>
            <a:off x="4786312" y="4714875"/>
            <a:ext cx="1714500" cy="1714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50" name="Picture 11" descr="D:\РАЗНОЕ ДЛЯ ДЕТСКОГО САДА\БУКВЫ ДЛЯ ИГР\8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7" t="4649" r="53593" b="53491"/>
          <a:stretch>
            <a:fillRect/>
          </a:stretch>
        </p:blipFill>
        <p:spPr>
          <a:xfrm>
            <a:off x="6858000" y="4786312"/>
            <a:ext cx="1785938" cy="1692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51" name="Picture 2" descr="D:\Н.Е. КОНСУЛЬТАЦИЯ\роз игра.jpg"/>
          <p:cNvPicPr/>
          <p:nvPr/>
        </p:nvPicPr>
        <p:blipFill>
          <a:blip r:embed="rId6"/>
          <a:srcRect l="49116" t="62362" r="47761" b="2222"/>
          <a:stretch>
            <a:fillRect/>
          </a:stretch>
        </p:blipFill>
        <p:spPr>
          <a:xfrm>
            <a:off x="4429125" y="3857625"/>
            <a:ext cx="357188" cy="300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</a:ln>
        </p:spPr>
      </p:pic>
      <p:sp>
        <p:nvSpPr>
          <p:cNvPr id="6152" name="Блок-схема: данные 18"/>
          <p:cNvSpPr/>
          <p:nvPr/>
        </p:nvSpPr>
        <p:spPr>
          <a:xfrm rot="1080000">
            <a:off x="7927975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6153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639762" y="4857750"/>
            <a:ext cx="1506538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4" name="Picture 3" descr="F:\Н.Е. КОНСУЛЬТАЦИЯ\simvol_image1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2786062" y="4857750"/>
            <a:ext cx="1425575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5" name="Picture 3" descr="F:\Н.Е. КОНСУЛЬТАЦИЯ\simvol_image1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4999038" y="4857750"/>
            <a:ext cx="1431925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6" name="Picture 3" descr="F:\Н.Е. КОНСУЛЬТАЦИЯ\simvol_image1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7143750" y="4857750"/>
            <a:ext cx="1427162" cy="14271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.Е. КОНСУЛЬТАЦИЯ\ИГРА\89111062_large_4979214_igra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Picture 11" descr="D:\РАЗНОЕ ДЛЯ ДЕТСКОГО САДА\БУКВЫ ДЛЯ ИГР\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7" t="4649" r="53593" b="53491"/>
          <a:stretch>
            <a:fillRect/>
          </a:stretch>
        </p:blipFill>
        <p:spPr>
          <a:xfrm>
            <a:off x="4710112" y="4572000"/>
            <a:ext cx="1938338" cy="18351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2" name="Picture 11" descr="D:\РАЗНОЕ ДЛЯ ДЕТСКОГО САДА\БУКВЫ ДЛЯ ИГР\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1" t="53489" r="4707" b="4651"/>
          <a:stretch>
            <a:fillRect/>
          </a:stretch>
        </p:blipFill>
        <p:spPr>
          <a:xfrm>
            <a:off x="6929438" y="4500562"/>
            <a:ext cx="1857375" cy="1857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3" name="Picture 8" descr="D:\РАЗНОЕ ДЛЯ ДЕТСКОГО САДА\БУКВЫ ДЛЯ ИГР\9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6" t="6508" r="54392" b="52268"/>
          <a:stretch>
            <a:fillRect/>
          </a:stretch>
        </p:blipFill>
        <p:spPr>
          <a:xfrm>
            <a:off x="2714625" y="4643438"/>
            <a:ext cx="1635125" cy="1727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4" name="Picture 6" descr="D:\РАЗНОЕ ДЛЯ ДЕТСКОГО САДА\БУКВЫ ДЛЯ ИГР\7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25" t="6702" r="4439" b="54244"/>
          <a:stretch>
            <a:fillRect/>
          </a:stretch>
        </p:blipFill>
        <p:spPr>
          <a:xfrm>
            <a:off x="428625" y="4643438"/>
            <a:ext cx="1809750" cy="16287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5" name="Блок-схема: данные 10"/>
          <p:cNvSpPr/>
          <p:nvPr/>
        </p:nvSpPr>
        <p:spPr>
          <a:xfrm rot="1080000">
            <a:off x="5713412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7176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39762" y="4857750"/>
            <a:ext cx="1433512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7177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786062" y="4784725"/>
            <a:ext cx="1425575" cy="14335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7178" name="Picture 3" descr="F:\Н.Е. КОНСУЛЬТАЦИЯ\simvol_image1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4999038" y="4784725"/>
            <a:ext cx="1431925" cy="14335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7179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7143750" y="4784725"/>
            <a:ext cx="1427162" cy="143351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ЗНОЕ ДЛЯ ДЕТСКОГО САДА\НОВОЕ ПО РАЗВИТИЮ РЕЧИ\ПРОЧИТАЙ СЛОВО ПО ПЕРВЫМ БУКВАМ\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Picture 8" descr="D:\РАЗНОЕ ДЛЯ ДЕТСКОГО САДА\БУКВЫ ДЛЯ ИГР\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52074" r="4439" b="4532"/>
          <a:stretch>
            <a:fillRect/>
          </a:stretch>
        </p:blipFill>
        <p:spPr>
          <a:xfrm>
            <a:off x="3714750" y="4549775"/>
            <a:ext cx="1785938" cy="18796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6" name="Picture 8" descr="D:\РАЗНОЕ ДЛЯ ДЕТСКОГО САДА\БУКВЫ ДЛЯ ИГР\9.jpg"/>
          <p:cNvPicPr/>
          <p:nvPr/>
        </p:nvPicPr>
        <p:blipFill>
          <a:blip r:embed="rId3"/>
          <a:srcRect l="52125" t="4340" r="4439" b="52268"/>
          <a:stretch>
            <a:fillRect/>
          </a:stretch>
        </p:blipFill>
        <p:spPr>
          <a:xfrm>
            <a:off x="7000875" y="4643438"/>
            <a:ext cx="1714500" cy="1714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7" name="Picture 12" descr="D:\РАЗНОЕ ДЛЯ ДЕТСКОГО САДА\БУКВЫ ДЛЯ ИГР\5.jpg"/>
          <p:cNvPicPr/>
          <p:nvPr/>
        </p:nvPicPr>
        <p:blipFill>
          <a:blip r:embed="rId4"/>
          <a:srcRect l="4344" t="6508" r="54392" b="52268"/>
          <a:stretch>
            <a:fillRect/>
          </a:stretch>
        </p:blipFill>
        <p:spPr>
          <a:xfrm>
            <a:off x="571500" y="4643438"/>
            <a:ext cx="1643062" cy="1643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8" name="Picture 3" descr="F:\Н.Е. КОНСУЛЬТАЦИЯ\simvol_image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12788" y="4784725"/>
            <a:ext cx="1433512" cy="14335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8199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143750" y="4784725"/>
            <a:ext cx="1427162" cy="14335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8200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3932238" y="4784725"/>
            <a:ext cx="1425575" cy="143351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8201" name="Блок-схема: данные 9"/>
          <p:cNvSpPr/>
          <p:nvPr/>
        </p:nvSpPr>
        <p:spPr>
          <a:xfrm rot="1080000">
            <a:off x="4713288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.Е. КОНСУЛЬТАЦИЯ\ИГРА\89111064_large_4979214_igra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5" descr="D:\РАЗНОЕ ДЛЯ ДЕТСКОГО САДА\БУКВЫ ДЛЯ ИГР\6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96" t="2170" r="2267" b="54437"/>
          <a:stretch>
            <a:fillRect/>
          </a:stretch>
        </p:blipFill>
        <p:spPr>
          <a:xfrm>
            <a:off x="642938" y="4714875"/>
            <a:ext cx="1643062" cy="1643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Picture 6" descr="D:\РАЗНОЕ ДЛЯ ДЕТСКОГО САДА\БУКВЫ ДЛЯ ИГР\7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4" t="4532" r="56564" b="52074"/>
          <a:stretch>
            <a:fillRect/>
          </a:stretch>
        </p:blipFill>
        <p:spPr>
          <a:xfrm>
            <a:off x="2720975" y="4714875"/>
            <a:ext cx="1636712" cy="18176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1" name="Picture 11" descr="D:\РАЗНОЕ ДЛЯ ДЕТСКОГО САДА\БУКВЫ ДЛЯ ИГР\8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7" t="4649" r="53593" b="53491"/>
          <a:stretch>
            <a:fillRect/>
          </a:stretch>
        </p:blipFill>
        <p:spPr>
          <a:xfrm>
            <a:off x="6858000" y="4714875"/>
            <a:ext cx="1857375" cy="1758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2" name="Picture 11" descr="D:\РАЗНОЕ ДЛЯ ДЕТСКОГО САДА\БУКВЫ ДЛЯ ИГР\8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1" t="6976" r="4707" b="53491"/>
          <a:stretch>
            <a:fillRect/>
          </a:stretch>
        </p:blipFill>
        <p:spPr>
          <a:xfrm>
            <a:off x="4857750" y="4857750"/>
            <a:ext cx="1739900" cy="1643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3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143750" y="4857750"/>
            <a:ext cx="1500188" cy="1500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9224" name="Picture 3" descr="F:\Н.Е. КОНСУЛЬТАЦИЯ\simvol_image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639762" y="4857750"/>
            <a:ext cx="1506538" cy="1500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9225" name="Picture 3" descr="F:\Н.Е. КОНСУЛЬТАЦИЯ\simvol_image1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2859088" y="4857750"/>
            <a:ext cx="1500188" cy="15001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9226" name="Блок-схема: данные 10"/>
          <p:cNvSpPr/>
          <p:nvPr/>
        </p:nvSpPr>
        <p:spPr>
          <a:xfrm rot="1080000">
            <a:off x="3498850" y="3675062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9227" name="Picture 2" descr="D:\Н.Е. КОНСУЛЬТАЦИЯ\роз игра.jpg"/>
          <p:cNvPicPr/>
          <p:nvPr/>
        </p:nvPicPr>
        <p:blipFill>
          <a:blip r:embed="rId9"/>
          <a:srcRect l="49116" t="62362" r="47761" b="2222"/>
          <a:stretch>
            <a:fillRect/>
          </a:stretch>
        </p:blipFill>
        <p:spPr>
          <a:xfrm>
            <a:off x="4500562" y="3643312"/>
            <a:ext cx="357188" cy="300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</a:ln>
        </p:spPr>
      </p:pic>
      <p:pic>
        <p:nvPicPr>
          <p:cNvPr id="9228" name="Picture 3" descr="F:\Н.Е. КОНСУЛЬТАЦИЯ\simvol_image1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4999038" y="4857750"/>
            <a:ext cx="1498600" cy="150018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p15="http://schemas.microsoft.com/office/powerpoint/2012/main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.Е. КОНСУЛЬТАЦИЯ\ИГРА\89111067_large_4979214_igra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3" name="Picture 13" descr="D:\РАЗНОЕ ДЛЯ ДЕТСКОГО САДА\БУКВЫ ДЛЯ ИГР\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4" t="4340" r="2362" b="54437"/>
          <a:stretch>
            <a:fillRect/>
          </a:stretch>
        </p:blipFill>
        <p:spPr>
          <a:xfrm>
            <a:off x="2571750" y="4619625"/>
            <a:ext cx="2000250" cy="1809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4" name="Picture 11" descr="D:\РАЗНОЕ ДЛЯ ДЕТСКОГО САДА\БУКВЫ ДЛЯ ИГР\8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7" t="4649" r="53593" b="53491"/>
          <a:stretch>
            <a:fillRect/>
          </a:stretch>
        </p:blipFill>
        <p:spPr>
          <a:xfrm>
            <a:off x="6786562" y="4643438"/>
            <a:ext cx="1960562" cy="1857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5" name="Picture 2" descr="D:\Н.Е. КОНСУЛЬТАЦИЯ\роз игра.jpg"/>
          <p:cNvPicPr/>
          <p:nvPr/>
        </p:nvPicPr>
        <p:blipFill>
          <a:blip r:embed="rId5"/>
          <a:srcRect l="49116" t="62362" r="47761" b="2222"/>
          <a:stretch>
            <a:fillRect/>
          </a:stretch>
        </p:blipFill>
        <p:spPr>
          <a:xfrm>
            <a:off x="4429125" y="3857625"/>
            <a:ext cx="357188" cy="300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</a:ln>
        </p:spPr>
      </p:pic>
      <p:pic>
        <p:nvPicPr>
          <p:cNvPr id="10246" name="Picture 3" descr="F:\Н.Е. КОНСУЛЬТАЦИЯ\simvol_image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2859088" y="4784725"/>
            <a:ext cx="1427162" cy="143351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0247" name="Прямоугольник 12"/>
          <p:cNvSpPr/>
          <p:nvPr/>
        </p:nvSpPr>
        <p:spPr>
          <a:xfrm>
            <a:off x="571500" y="500062"/>
            <a:ext cx="8286750" cy="3571875"/>
          </a:xfrm>
          <a:prstGeom prst="rect">
            <a:avLst/>
          </a:prstGeom>
          <a:solidFill>
            <a:schemeClr val="bg1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0248" name="Picture 2" descr="http://razvitierebenka.info/wp-content/gallery/kartochki-frukty-ovoshhi-yagody/%D0%BB%D1%83%D0%BA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" y="928688"/>
            <a:ext cx="2132012" cy="25003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9" name="Picture 6" descr="http://printonic.ru/uploads/images/2016/03/26/img_56f6928450528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6786562" y="1000125"/>
            <a:ext cx="2055812" cy="2357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0" name="Picture 2" descr="http://www.uniall.ru/wp-content/uploads/2017/05/tr4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2365375" y="1214438"/>
            <a:ext cx="1992312" cy="22209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1" name="Picture 10" descr="https://www.2mm.ru/uploads/article/images/shutterstock_326464637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8" y="1000125"/>
            <a:ext cx="2714625" cy="2714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2" name="Picture 8" descr="D:\РАЗНОЕ ДЛЯ ДЕТСКОГО САДА\БУКВЫ ДЛЯ ИГР\9.jpg"/>
          <p:cNvPicPr/>
          <p:nvPr/>
        </p:nvPicPr>
        <p:blipFill>
          <a:blip r:embed="rId11"/>
          <a:srcRect l="8688" t="8678" r="58737" b="58776"/>
          <a:stretch>
            <a:fillRect/>
          </a:stretch>
        </p:blipFill>
        <p:spPr>
          <a:xfrm>
            <a:off x="714375" y="4786312"/>
            <a:ext cx="1428750" cy="1428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3" name="Picture 3" descr="D:\РАЗНОЕ ДЛЯ ДЕТСКОГО САДА\БУКВЫ ДЛЯ ИГР\4.jpg"/>
          <p:cNvPicPr/>
          <p:nvPr/>
        </p:nvPicPr>
        <p:blipFill>
          <a:blip r:embed="rId12"/>
          <a:srcRect l="10944" t="58776" r="58682" b="8678"/>
          <a:stretch>
            <a:fillRect/>
          </a:stretch>
        </p:blipFill>
        <p:spPr>
          <a:xfrm>
            <a:off x="5000625" y="4857750"/>
            <a:ext cx="1400175" cy="15001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54" name="Блок-схема: данные 27"/>
          <p:cNvSpPr/>
          <p:nvPr/>
        </p:nvSpPr>
        <p:spPr>
          <a:xfrm rot="1080000">
            <a:off x="7927975" y="3746500"/>
            <a:ext cx="357188" cy="969962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latin typeface="Franklin Gothic Demi" pitchFamily="34" charset="0"/>
            </a:endParaRPr>
          </a:p>
        </p:txBody>
      </p:sp>
      <p:pic>
        <p:nvPicPr>
          <p:cNvPr id="10255" name="Picture 3" descr="F:\Н.Е. КОНСУЛЬТАЦИЯ\simvol_image1.PNG"/>
          <p:cNvPicPr/>
          <p:nvPr/>
        </p:nvPicPr>
        <p:blipFill>
          <a:blip r:embed="rId13"/>
          <a:stretch>
            <a:fillRect/>
          </a:stretch>
        </p:blipFill>
        <p:spPr>
          <a:xfrm>
            <a:off x="7143750" y="4857750"/>
            <a:ext cx="1427162" cy="14271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56" name="Picture 3" descr="F:\Н.Е. КОНСУЛЬТАЦИЯ\simvol_image1.PNG"/>
          <p:cNvPicPr/>
          <p:nvPr/>
        </p:nvPicPr>
        <p:blipFill>
          <a:blip r:embed="rId14"/>
          <a:stretch>
            <a:fillRect/>
          </a:stretch>
        </p:blipFill>
        <p:spPr>
          <a:xfrm>
            <a:off x="4999038" y="4932362"/>
            <a:ext cx="1431925" cy="14255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57" name="Picture 3" descr="F:\Н.Е. КОНСУЛЬТАЦИЯ\simvol_image1.PNG"/>
          <p:cNvPicPr/>
          <p:nvPr/>
        </p:nvPicPr>
        <p:blipFill>
          <a:blip r:embed="rId15"/>
          <a:stretch>
            <a:fillRect/>
          </a:stretch>
        </p:blipFill>
        <p:spPr>
          <a:xfrm>
            <a:off x="712788" y="4857750"/>
            <a:ext cx="1506538" cy="14271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35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7_Оформление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mmc</dc:creator>
  <cp:lastModifiedBy>Huawei</cp:lastModifiedBy>
  <cp:revision>346</cp:revision>
  <dcterms:created xsi:type="dcterms:W3CDTF">2009-11-07T05:41:07Z</dcterms:created>
  <dcterms:modified xsi:type="dcterms:W3CDTF">2024-08-22T11:36:24Z</dcterms:modified>
</cp:coreProperties>
</file>