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914400" y="2130425"/>
            <a:ext cx="10363200" cy="1470026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/>
          <p:nvPr>
            <p:ph type="title"/>
          </p:nvPr>
        </p:nvSpPr>
        <p:spPr>
          <a:xfrm>
            <a:off x="963084" y="4406901"/>
            <a:ext cx="10363201" cy="1362077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0" name="Уровень текста 1…"/>
          <p:cNvSpPr txBox="1"/>
          <p:nvPr>
            <p:ph type="body" sz="quarter" idx="1"/>
          </p:nvPr>
        </p:nvSpPr>
        <p:spPr>
          <a:xfrm>
            <a:off x="963084" y="2906713"/>
            <a:ext cx="103632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9" name="Уровень текста 1…"/>
          <p:cNvSpPr txBox="1"/>
          <p:nvPr>
            <p:ph type="body" sz="half" idx="1"/>
          </p:nvPr>
        </p:nvSpPr>
        <p:spPr>
          <a:xfrm>
            <a:off x="609600" y="1600200"/>
            <a:ext cx="5384800" cy="4525965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8" name="Уровень текста 1…"/>
          <p:cNvSpPr txBox="1"/>
          <p:nvPr>
            <p:ph type="body" sz="quarter" idx="1"/>
          </p:nvPr>
        </p:nvSpPr>
        <p:spPr>
          <a:xfrm>
            <a:off x="609600" y="1535112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/>
          <p:nvPr>
            <p:ph type="body" sz="quarter" idx="21"/>
          </p:nvPr>
        </p:nvSpPr>
        <p:spPr>
          <a:xfrm>
            <a:off x="6193367" y="1535111"/>
            <a:ext cx="5389036" cy="639765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idx="1"/>
          </p:nvPr>
        </p:nvSpPr>
        <p:spPr>
          <a:xfrm>
            <a:off x="4766733" y="273050"/>
            <a:ext cx="6815667" cy="5853115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/>
          <p:nvPr>
            <p:ph type="body" sz="half" idx="21"/>
          </p:nvPr>
        </p:nvSpPr>
        <p:spPr>
          <a:xfrm>
            <a:off x="609599" y="1435101"/>
            <a:ext cx="4011087" cy="469106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/>
          <p:nvPr>
            <p:ph type="title"/>
          </p:nvPr>
        </p:nvSpPr>
        <p:spPr>
          <a:xfrm>
            <a:off x="2389715" y="4800600"/>
            <a:ext cx="7315202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83" name="Рисунок 2"/>
          <p:cNvSpPr/>
          <p:nvPr>
            <p:ph type="pic" sz="half" idx="21"/>
          </p:nvPr>
        </p:nvSpPr>
        <p:spPr>
          <a:xfrm>
            <a:off x="2389715" y="612775"/>
            <a:ext cx="7315202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Уровень текста 1…"/>
          <p:cNvSpPr txBox="1"/>
          <p:nvPr>
            <p:ph type="body" sz="quarter" idx="1"/>
          </p:nvPr>
        </p:nvSpPr>
        <p:spPr>
          <a:xfrm>
            <a:off x="2389715" y="5367337"/>
            <a:ext cx="73152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609600" y="1600200"/>
            <a:ext cx="10972800" cy="4525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308747" y="6406787"/>
            <a:ext cx="273654" cy="26425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10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Нажмите дважды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5" name="Нажмите дважды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96" name="wordcloud.jpg" descr="wordclou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37177" y="0"/>
            <a:ext cx="685800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Нажмите дважды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1" name="Нажмите дважды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2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Объект 2"/>
          <p:cNvSpPr txBox="1"/>
          <p:nvPr>
            <p:ph type="body" sz="quarter" idx="1"/>
          </p:nvPr>
        </p:nvSpPr>
        <p:spPr>
          <a:xfrm>
            <a:off x="2492347" y="185230"/>
            <a:ext cx="7246192" cy="562675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>
              <a:lnSpc>
                <a:spcPct val="90000"/>
              </a:lnSpc>
              <a:buFont typeface="Calibri"/>
              <a:buChar char="✓"/>
              <a:defRPr b="1" i="1">
                <a:solidFill>
                  <a:srgbClr val="31859C"/>
                </a:solidFill>
              </a:defRPr>
            </a:pPr>
            <a:r>
              <a:t> </a:t>
            </a:r>
            <a:r>
              <a:t>Highlight the main ideas</a:t>
            </a:r>
          </a:p>
        </p:txBody>
      </p:sp>
      <p:pic>
        <p:nvPicPr>
          <p:cNvPr id="165" name="Рисунок 7" descr="Рисунок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37925" y="902960"/>
            <a:ext cx="9484310" cy="5638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Рисунок 8" descr="Рисунок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25506" y="5837058"/>
            <a:ext cx="10499768" cy="8344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Рисунок 2" descr="Рисунок 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91681" y="1695213"/>
            <a:ext cx="8770402" cy="38317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Объект 2"/>
          <p:cNvSpPr txBox="1"/>
          <p:nvPr>
            <p:ph type="body" sz="quarter" idx="1"/>
          </p:nvPr>
        </p:nvSpPr>
        <p:spPr>
          <a:xfrm>
            <a:off x="3068125" y="120771"/>
            <a:ext cx="5920600" cy="52427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ctr">
              <a:lnSpc>
                <a:spcPct val="90000"/>
              </a:lnSpc>
              <a:spcBef>
                <a:spcPts val="600"/>
              </a:spcBef>
              <a:buFont typeface="Calibri"/>
              <a:buChar char="✓"/>
              <a:defRPr b="1" i="1" sz="2900">
                <a:solidFill>
                  <a:srgbClr val="31859C"/>
                </a:solidFill>
              </a:defRPr>
            </a:lvl1pPr>
          </a:lstStyle>
          <a:p>
            <a:pPr/>
            <a:r>
              <a:t>Analyse the statistic</a:t>
            </a:r>
          </a:p>
        </p:txBody>
      </p:sp>
      <p:grpSp>
        <p:nvGrpSpPr>
          <p:cNvPr id="172" name="Объект 2"/>
          <p:cNvGrpSpPr/>
          <p:nvPr/>
        </p:nvGrpSpPr>
        <p:grpSpPr>
          <a:xfrm>
            <a:off x="276045" y="767750"/>
            <a:ext cx="11688794" cy="5928328"/>
            <a:chOff x="0" y="-1"/>
            <a:chExt cx="11688792" cy="5928326"/>
          </a:xfrm>
        </p:grpSpPr>
        <p:sp>
          <p:nvSpPr>
            <p:cNvPr id="170" name="Прямоугольник"/>
            <p:cNvSpPr/>
            <p:nvPr/>
          </p:nvSpPr>
          <p:spPr>
            <a:xfrm>
              <a:off x="0" y="-2"/>
              <a:ext cx="11688794" cy="59283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just">
                <a:spcBef>
                  <a:spcPts val="700"/>
                </a:spcBef>
                <a:defRPr sz="2800"/>
              </a:pPr>
            </a:p>
          </p:txBody>
        </p:sp>
        <p:sp>
          <p:nvSpPr>
            <p:cNvPr id="171" name="Отмечаем самый высокий и самый низкий процент, выделяем группы процентов = факты."/>
            <p:cNvSpPr txBox="1"/>
            <p:nvPr/>
          </p:nvSpPr>
          <p:spPr>
            <a:xfrm>
              <a:off x="45719" y="-2"/>
              <a:ext cx="11597354" cy="5928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rmAutofit fontScale="100000" lnSpcReduction="0"/>
            </a:bodyPr>
            <a:lstStyle>
              <a:lvl1pPr marL="342900" indent="-342900" algn="just">
                <a:spcBef>
                  <a:spcPts val="600"/>
                </a:spcBef>
                <a:buSzPct val="100000"/>
                <a:buChar char="▪"/>
                <a:defRPr b="1" sz="2800"/>
              </a:lvl1pPr>
            </a:lstStyle>
            <a:p>
              <a:pPr/>
              <a:r>
                <a:t>Mark the highest and the lowest percentage; divide the results into groups</a:t>
              </a:r>
            </a:p>
          </p:txBody>
        </p:sp>
      </p:grpSp>
      <p:pic>
        <p:nvPicPr>
          <p:cNvPr id="173" name="Рисунок 4" descr="Рисунок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5284" y="1846553"/>
            <a:ext cx="9990313" cy="4767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Объект 2"/>
          <p:cNvSpPr txBox="1"/>
          <p:nvPr>
            <p:ph type="body" sz="quarter" idx="1"/>
          </p:nvPr>
        </p:nvSpPr>
        <p:spPr>
          <a:xfrm>
            <a:off x="3068125" y="120771"/>
            <a:ext cx="5920600" cy="52427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ctr">
              <a:lnSpc>
                <a:spcPct val="90000"/>
              </a:lnSpc>
              <a:spcBef>
                <a:spcPts val="600"/>
              </a:spcBef>
              <a:buFont typeface="Calibri"/>
              <a:buChar char="✓"/>
              <a:defRPr b="1" i="1" sz="2900">
                <a:solidFill>
                  <a:srgbClr val="31859C"/>
                </a:solidFill>
              </a:defRPr>
            </a:lvl1pPr>
          </a:lstStyle>
          <a:p>
            <a:pPr/>
            <a:r>
              <a:t>Analyse the statistic</a:t>
            </a:r>
          </a:p>
        </p:txBody>
      </p:sp>
      <p:grpSp>
        <p:nvGrpSpPr>
          <p:cNvPr id="178" name="Объект 2"/>
          <p:cNvGrpSpPr/>
          <p:nvPr/>
        </p:nvGrpSpPr>
        <p:grpSpPr>
          <a:xfrm>
            <a:off x="336429" y="739174"/>
            <a:ext cx="11688794" cy="5972345"/>
            <a:chOff x="0" y="0"/>
            <a:chExt cx="11688792" cy="5972344"/>
          </a:xfrm>
        </p:grpSpPr>
        <p:sp>
          <p:nvSpPr>
            <p:cNvPr id="176" name="Прямоугольник"/>
            <p:cNvSpPr/>
            <p:nvPr/>
          </p:nvSpPr>
          <p:spPr>
            <a:xfrm>
              <a:off x="0" y="-1"/>
              <a:ext cx="11688794" cy="597234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just">
                <a:spcBef>
                  <a:spcPts val="700"/>
                </a:spcBef>
                <a:defRPr sz="2800"/>
              </a:pPr>
            </a:p>
          </p:txBody>
        </p:sp>
        <p:sp>
          <p:nvSpPr>
            <p:cNvPr id="177" name="Определяем, что будем сравнивать:"/>
            <p:cNvSpPr txBox="1"/>
            <p:nvPr/>
          </p:nvSpPr>
          <p:spPr>
            <a:xfrm>
              <a:off x="45719" y="-1"/>
              <a:ext cx="11597354" cy="5972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rmAutofit fontScale="100000" lnSpcReduction="0"/>
            </a:bodyPr>
            <a:lstStyle/>
            <a:p>
              <a:pPr marL="342900" indent="-342900" algn="just">
                <a:spcBef>
                  <a:spcPts val="700"/>
                </a:spcBef>
                <a:buSzPct val="100000"/>
                <a:buChar char="▪"/>
                <a:defRPr sz="2800"/>
              </a:pPr>
            </a:p>
            <a:p>
              <a:pPr marL="342900" indent="-342900" algn="just">
                <a:spcBef>
                  <a:spcPts val="600"/>
                </a:spcBef>
                <a:buSzPct val="100000"/>
                <a:buChar char="▪"/>
                <a:defRPr sz="2800"/>
              </a:pPr>
              <a:r>
                <a:t>Decide on the points to compare:</a:t>
              </a:r>
            </a:p>
          </p:txBody>
        </p:sp>
      </p:grpSp>
      <p:pic>
        <p:nvPicPr>
          <p:cNvPr id="179" name="Рисунок 1" descr="Рисунок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2453" y="1872538"/>
            <a:ext cx="10336743" cy="47146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Объект 2"/>
          <p:cNvGrpSpPr/>
          <p:nvPr/>
        </p:nvGrpSpPr>
        <p:grpSpPr>
          <a:xfrm>
            <a:off x="327803" y="1078747"/>
            <a:ext cx="11611157" cy="5684364"/>
            <a:chOff x="0" y="0"/>
            <a:chExt cx="11611156" cy="5684363"/>
          </a:xfrm>
        </p:grpSpPr>
        <p:sp>
          <p:nvSpPr>
            <p:cNvPr id="181" name="Прямоугольник"/>
            <p:cNvSpPr/>
            <p:nvPr/>
          </p:nvSpPr>
          <p:spPr>
            <a:xfrm>
              <a:off x="-1" y="0"/>
              <a:ext cx="11611157" cy="56843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just">
                <a:lnSpc>
                  <a:spcPct val="90000"/>
                </a:lnSpc>
                <a:spcBef>
                  <a:spcPts val="700"/>
                </a:spcBef>
                <a:defRPr i="1" sz="3000"/>
              </a:pPr>
            </a:p>
          </p:txBody>
        </p:sp>
        <p:sp>
          <p:nvSpPr>
            <p:cNvPr id="182" name="1 абзац, вступление: The aim of my project is find out… + тема проекта…"/>
            <p:cNvSpPr txBox="1"/>
            <p:nvPr/>
          </p:nvSpPr>
          <p:spPr>
            <a:xfrm>
              <a:off x="45719" y="0"/>
              <a:ext cx="11519717" cy="5684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rmAutofit fontScale="100000" lnSpcReduction="0"/>
            </a:bodyPr>
            <a:lstStyle/>
            <a:p>
              <a:pPr algn="just">
                <a:lnSpc>
                  <a:spcPct val="90000"/>
                </a:lnSpc>
                <a:spcBef>
                  <a:spcPts val="600"/>
                </a:spcBef>
                <a:defRPr sz="2700" u="sng"/>
              </a:pPr>
              <a:r>
                <a:t>1</a:t>
              </a:r>
              <a:r>
                <a:t>. Introduction</a:t>
              </a:r>
              <a:r>
                <a:rPr u="none"/>
                <a:t>: </a:t>
              </a:r>
              <a:r>
                <a:rPr i="1" u="none"/>
                <a:t>The aim of my project is find out… + </a:t>
              </a:r>
              <a:r>
                <a:rPr b="1" i="1"/>
                <a:t>the theme of  the project</a:t>
              </a:r>
              <a:endParaRPr b="1" i="1" sz="3000"/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b="1" i="1" sz="3000"/>
              </a:pPr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700" u="sng"/>
              </a:pPr>
              <a:r>
                <a:t>2</a:t>
              </a:r>
              <a:r>
                <a:t>. Facts</a:t>
              </a:r>
              <a:r>
                <a:rPr u="none"/>
                <a:t>: </a:t>
              </a:r>
              <a:r>
                <a:rPr b="1"/>
                <a:t>Fact 1</a:t>
              </a:r>
              <a:r>
                <a:rPr b="1" u="none"/>
                <a:t> </a:t>
              </a:r>
              <a:r>
                <a:rPr u="none"/>
                <a:t>– </a:t>
              </a:r>
              <a:r>
                <a:rPr i="1" u="none"/>
                <a:t>33% + 27% + 26%</a:t>
              </a:r>
              <a:r>
                <a:rPr u="none"/>
                <a:t>; </a:t>
              </a:r>
              <a:r>
                <a:rPr b="1"/>
                <a:t>Fact 2</a:t>
              </a:r>
              <a:r>
                <a:rPr b="1" u="none"/>
                <a:t> </a:t>
              </a:r>
              <a:r>
                <a:rPr u="none"/>
                <a:t>– </a:t>
              </a:r>
              <a:r>
                <a:rPr i="1" u="none"/>
                <a:t>9% + 5%</a:t>
              </a:r>
              <a:endParaRPr i="1" sz="3000"/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i="1" sz="3000"/>
              </a:pPr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700" u="sng"/>
              </a:pPr>
              <a:r>
                <a:t>3</a:t>
              </a:r>
              <a:r>
                <a:t>.</a:t>
              </a:r>
              <a:r>
                <a:t> </a:t>
              </a:r>
              <a:r>
                <a:t>Comparison:</a:t>
              </a:r>
              <a:r>
                <a:rPr u="none"/>
                <a:t> </a:t>
              </a:r>
              <a:r>
                <a:rPr i="1" u="none"/>
                <a:t>33% vs. 9%</a:t>
              </a:r>
              <a:r>
                <a:rPr i="1" u="none"/>
                <a:t> + </a:t>
              </a:r>
              <a:r>
                <a:rPr b="1" i="1" u="none"/>
                <a:t>comments</a:t>
              </a:r>
              <a:endParaRPr b="1" sz="2900"/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900"/>
              </a:pPr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700" u="sng"/>
              </a:pPr>
              <a:r>
                <a:t>4</a:t>
              </a:r>
              <a:r>
                <a:t>. Problem</a:t>
              </a:r>
              <a:r>
                <a:rPr u="none"/>
                <a:t>: </a:t>
              </a:r>
              <a:r>
                <a:rPr b="1" u="none"/>
                <a:t>problem </a:t>
              </a:r>
              <a:r>
                <a:rPr u="none"/>
                <a:t>=</a:t>
              </a:r>
              <a:r>
                <a:rPr b="1" u="none"/>
                <a:t> </a:t>
              </a:r>
              <a:r>
                <a:rPr i="1" u="none"/>
                <a:t>hard for some people to get used to the fast pace of big city life, </a:t>
              </a:r>
              <a:r>
                <a:rPr b="1" u="none"/>
                <a:t>solution</a:t>
              </a:r>
              <a:r>
                <a:rPr i="1" u="none"/>
                <a:t> = consult a psychologist or turn to some experienced person for advice and support</a:t>
              </a:r>
              <a:endParaRPr sz="2900"/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900"/>
              </a:pPr>
            </a:p>
            <a:p>
              <a:pPr algn="just">
                <a:lnSpc>
                  <a:spcPct val="90000"/>
                </a:lnSpc>
                <a:spcBef>
                  <a:spcPts val="600"/>
                </a:spcBef>
                <a:defRPr sz="2700" u="sng"/>
              </a:pPr>
              <a:r>
                <a:t>5</a:t>
              </a:r>
              <a:r>
                <a:t>. Conlusion</a:t>
              </a:r>
              <a:r>
                <a:rPr u="none"/>
                <a:t>:</a:t>
              </a:r>
              <a:r>
                <a:rPr u="none"/>
                <a:t> </a:t>
              </a:r>
              <a:r>
                <a:rPr b="1" i="1" u="none"/>
                <a:t>I personally believe that</a:t>
              </a:r>
              <a:r>
                <a:rPr b="1" i="1" u="none"/>
                <a:t> </a:t>
              </a:r>
              <a:r>
                <a:rPr i="1" u="none"/>
                <a:t>living in big cities is a good idea -&gt; </a:t>
              </a:r>
              <a:r>
                <a:rPr b="1" i="1" u="none"/>
                <a:t>because</a:t>
              </a:r>
              <a:r>
                <a:rPr i="1" u="none"/>
                <a:t>  its  advantages far outweigh any possible downsides</a:t>
              </a:r>
            </a:p>
          </p:txBody>
        </p:sp>
      </p:grpSp>
      <p:grpSp>
        <p:nvGrpSpPr>
          <p:cNvPr id="186" name="Объект 2"/>
          <p:cNvGrpSpPr/>
          <p:nvPr/>
        </p:nvGrpSpPr>
        <p:grpSpPr>
          <a:xfrm>
            <a:off x="823819" y="181154"/>
            <a:ext cx="10675195" cy="698742"/>
            <a:chOff x="-1" y="-1"/>
            <a:chExt cx="10675193" cy="698742"/>
          </a:xfrm>
        </p:grpSpPr>
        <p:sp>
          <p:nvSpPr>
            <p:cNvPr id="184" name="Прямоугольник"/>
            <p:cNvSpPr/>
            <p:nvPr/>
          </p:nvSpPr>
          <p:spPr>
            <a:xfrm>
              <a:off x="-2" y="-1"/>
              <a:ext cx="10675195" cy="69874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spcBef>
                  <a:spcPts val="700"/>
                </a:spcBef>
                <a:defRPr sz="2800"/>
              </a:pPr>
            </a:p>
          </p:txBody>
        </p:sp>
        <p:sp>
          <p:nvSpPr>
            <p:cNvPr id="185" name="Продумываем содержание эссе: пишем краткий план"/>
            <p:cNvSpPr txBox="1"/>
            <p:nvPr/>
          </p:nvSpPr>
          <p:spPr>
            <a:xfrm>
              <a:off x="45718" y="-1"/>
              <a:ext cx="10583755" cy="6016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marL="226313" indent="-226313" algn="ctr" defTabSz="603504">
                <a:spcBef>
                  <a:spcPts val="400"/>
                </a:spcBef>
                <a:buSzPct val="100000"/>
                <a:buFont typeface="Calibri"/>
                <a:buChar char="✓"/>
                <a:defRPr b="1" i="1" sz="4000">
                  <a:solidFill>
                    <a:srgbClr val="31859C"/>
                  </a:solidFill>
                </a:defRPr>
              </a:lvl1pPr>
            </a:lstStyle>
            <a:p>
              <a:pPr/>
              <a:r>
                <a:t>Make a plan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Овал 52"/>
          <p:cNvSpPr/>
          <p:nvPr/>
        </p:nvSpPr>
        <p:spPr>
          <a:xfrm>
            <a:off x="9527471" y="1628627"/>
            <a:ext cx="2263647" cy="826609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99" name="Овал 51"/>
          <p:cNvSpPr/>
          <p:nvPr/>
        </p:nvSpPr>
        <p:spPr>
          <a:xfrm>
            <a:off x="486888" y="1500765"/>
            <a:ext cx="1867400" cy="1143003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00" name="Заголовок 1"/>
          <p:cNvSpPr txBox="1"/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>
            <a:lvl1pPr>
              <a:defRPr sz="7200">
                <a:solidFill>
                  <a:srgbClr val="C00000"/>
                </a:solidFill>
              </a:defRPr>
            </a:lvl1pPr>
          </a:lstStyle>
          <a:p>
            <a:pPr/>
            <a:r>
              <a:t>PROBLEM</a:t>
            </a:r>
          </a:p>
        </p:txBody>
      </p:sp>
      <p:sp>
        <p:nvSpPr>
          <p:cNvPr id="101" name="Текст 2"/>
          <p:cNvSpPr txBox="1"/>
          <p:nvPr>
            <p:ph type="body" sz="quarter" idx="1"/>
          </p:nvPr>
        </p:nvSpPr>
        <p:spPr>
          <a:xfrm>
            <a:off x="235832" y="1522848"/>
            <a:ext cx="759474" cy="786742"/>
          </a:xfrm>
          <a:prstGeom prst="rect">
            <a:avLst/>
          </a:prstGeom>
        </p:spPr>
        <p:txBody>
          <a:bodyPr/>
          <a:lstStyle>
            <a:lvl1pPr>
              <a:defRPr sz="5400"/>
            </a:lvl1pPr>
          </a:lstStyle>
          <a:p>
            <a:pPr/>
            <a:r>
              <a:t>S</a:t>
            </a:r>
          </a:p>
        </p:txBody>
      </p:sp>
      <p:sp>
        <p:nvSpPr>
          <p:cNvPr id="102" name="TextBox 4"/>
          <p:cNvSpPr txBox="1"/>
          <p:nvPr/>
        </p:nvSpPr>
        <p:spPr>
          <a:xfrm>
            <a:off x="655319" y="3041514"/>
            <a:ext cx="482599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/>
            </a:lvl1pPr>
          </a:lstStyle>
          <a:p>
            <a:pPr/>
            <a:r>
              <a:t>F</a:t>
            </a:r>
          </a:p>
        </p:txBody>
      </p:sp>
      <p:sp>
        <p:nvSpPr>
          <p:cNvPr id="103" name="TextBox 6"/>
          <p:cNvSpPr txBox="1"/>
          <p:nvPr/>
        </p:nvSpPr>
        <p:spPr>
          <a:xfrm>
            <a:off x="1822315" y="4306041"/>
            <a:ext cx="2623062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R      into</a:t>
            </a:r>
          </a:p>
        </p:txBody>
      </p:sp>
      <p:sp>
        <p:nvSpPr>
          <p:cNvPr id="104" name="TextBox 8"/>
          <p:cNvSpPr txBox="1"/>
          <p:nvPr/>
        </p:nvSpPr>
        <p:spPr>
          <a:xfrm>
            <a:off x="3923256" y="3229788"/>
            <a:ext cx="2623062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S      out</a:t>
            </a:r>
          </a:p>
        </p:txBody>
      </p:sp>
      <p:sp>
        <p:nvSpPr>
          <p:cNvPr id="105" name="TextBox 10"/>
          <p:cNvSpPr txBox="1"/>
          <p:nvPr/>
        </p:nvSpPr>
        <p:spPr>
          <a:xfrm>
            <a:off x="8629351" y="4864429"/>
            <a:ext cx="610968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T</a:t>
            </a:r>
          </a:p>
        </p:txBody>
      </p:sp>
      <p:sp>
        <p:nvSpPr>
          <p:cNvPr id="106" name="TextBox 12"/>
          <p:cNvSpPr txBox="1"/>
          <p:nvPr/>
        </p:nvSpPr>
        <p:spPr>
          <a:xfrm>
            <a:off x="6520117" y="4153118"/>
            <a:ext cx="736900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H</a:t>
            </a:r>
          </a:p>
        </p:txBody>
      </p:sp>
      <p:sp>
        <p:nvSpPr>
          <p:cNvPr id="107" name="TextBox 14"/>
          <p:cNvSpPr txBox="1"/>
          <p:nvPr/>
        </p:nvSpPr>
        <p:spPr>
          <a:xfrm>
            <a:off x="9974975" y="3479436"/>
            <a:ext cx="1853640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R</a:t>
            </a:r>
          </a:p>
        </p:txBody>
      </p:sp>
      <p:sp>
        <p:nvSpPr>
          <p:cNvPr id="108" name="TextBox 16"/>
          <p:cNvSpPr txBox="1"/>
          <p:nvPr/>
        </p:nvSpPr>
        <p:spPr>
          <a:xfrm>
            <a:off x="9573191" y="1531905"/>
            <a:ext cx="2255426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O</a:t>
            </a:r>
          </a:p>
        </p:txBody>
      </p:sp>
      <p:sp>
        <p:nvSpPr>
          <p:cNvPr id="109" name="Прямая со стрелкой 18"/>
          <p:cNvSpPr/>
          <p:nvPr/>
        </p:nvSpPr>
        <p:spPr>
          <a:xfrm flipH="1">
            <a:off x="2354286" y="1235034"/>
            <a:ext cx="1695200" cy="702583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0" name="Прямая со стрелкой 20"/>
          <p:cNvSpPr/>
          <p:nvPr/>
        </p:nvSpPr>
        <p:spPr>
          <a:xfrm flipH="1">
            <a:off x="2137558" y="1318160"/>
            <a:ext cx="2353539" cy="1911630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1" name="Прямая со стрелкой 22"/>
          <p:cNvSpPr/>
          <p:nvPr/>
        </p:nvSpPr>
        <p:spPr>
          <a:xfrm flipH="1">
            <a:off x="2850077" y="1367899"/>
            <a:ext cx="2033774" cy="2966596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" name="Прямая со стрелкой 25"/>
          <p:cNvSpPr/>
          <p:nvPr/>
        </p:nvSpPr>
        <p:spPr>
          <a:xfrm flipH="1">
            <a:off x="5142817" y="1417638"/>
            <a:ext cx="377660" cy="1965074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3" name="Прямая со стрелкой 27"/>
          <p:cNvSpPr/>
          <p:nvPr/>
        </p:nvSpPr>
        <p:spPr>
          <a:xfrm>
            <a:off x="6474397" y="1235033"/>
            <a:ext cx="414171" cy="2918087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4" name="Прямая со стрелкой 29"/>
          <p:cNvSpPr/>
          <p:nvPr/>
        </p:nvSpPr>
        <p:spPr>
          <a:xfrm>
            <a:off x="7503779" y="1326336"/>
            <a:ext cx="1838144" cy="3538095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5" name="Прямая со стрелкой 31"/>
          <p:cNvSpPr/>
          <p:nvPr/>
        </p:nvSpPr>
        <p:spPr>
          <a:xfrm>
            <a:off x="7790795" y="1318160"/>
            <a:ext cx="2263647" cy="2373294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6" name="Прямая со стрелкой 33"/>
          <p:cNvSpPr/>
          <p:nvPr/>
        </p:nvSpPr>
        <p:spPr>
          <a:xfrm>
            <a:off x="7934074" y="973776"/>
            <a:ext cx="1593397" cy="788099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7" name="TextBox 35"/>
          <p:cNvSpPr txBox="1"/>
          <p:nvPr/>
        </p:nvSpPr>
        <p:spPr>
          <a:xfrm>
            <a:off x="853016" y="1500765"/>
            <a:ext cx="1807835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olve</a:t>
            </a:r>
          </a:p>
        </p:txBody>
      </p:sp>
      <p:sp>
        <p:nvSpPr>
          <p:cNvPr id="118" name="TextBox 37"/>
          <p:cNvSpPr txBox="1"/>
          <p:nvPr/>
        </p:nvSpPr>
        <p:spPr>
          <a:xfrm>
            <a:off x="975583" y="3133848"/>
            <a:ext cx="1370028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5400"/>
            </a:pPr>
            <a:r>
              <a:t>ace</a:t>
            </a:r>
            <a:r>
              <a:rPr sz="1800"/>
              <a:t> </a:t>
            </a:r>
          </a:p>
        </p:txBody>
      </p:sp>
      <p:sp>
        <p:nvSpPr>
          <p:cNvPr id="119" name="TextBox 39"/>
          <p:cNvSpPr txBox="1"/>
          <p:nvPr/>
        </p:nvSpPr>
        <p:spPr>
          <a:xfrm>
            <a:off x="2169976" y="4320268"/>
            <a:ext cx="1039098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un</a:t>
            </a:r>
          </a:p>
        </p:txBody>
      </p:sp>
      <p:sp>
        <p:nvSpPr>
          <p:cNvPr id="120" name="TextBox 41"/>
          <p:cNvSpPr txBox="1"/>
          <p:nvPr/>
        </p:nvSpPr>
        <p:spPr>
          <a:xfrm>
            <a:off x="4234617" y="3227139"/>
            <a:ext cx="1039099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ort</a:t>
            </a:r>
          </a:p>
        </p:txBody>
      </p:sp>
      <p:sp>
        <p:nvSpPr>
          <p:cNvPr id="121" name="TextBox 44"/>
          <p:cNvSpPr txBox="1"/>
          <p:nvPr/>
        </p:nvSpPr>
        <p:spPr>
          <a:xfrm>
            <a:off x="6922580" y="4134708"/>
            <a:ext cx="1096752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ave</a:t>
            </a:r>
          </a:p>
        </p:txBody>
      </p:sp>
      <p:sp>
        <p:nvSpPr>
          <p:cNvPr id="122" name="TextBox 46"/>
          <p:cNvSpPr txBox="1"/>
          <p:nvPr/>
        </p:nvSpPr>
        <p:spPr>
          <a:xfrm>
            <a:off x="8851763" y="4857894"/>
            <a:ext cx="1574333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ackle</a:t>
            </a:r>
          </a:p>
        </p:txBody>
      </p:sp>
      <p:sp>
        <p:nvSpPr>
          <p:cNvPr id="123" name="TextBox 48"/>
          <p:cNvSpPr txBox="1"/>
          <p:nvPr/>
        </p:nvSpPr>
        <p:spPr>
          <a:xfrm>
            <a:off x="10307208" y="3479436"/>
            <a:ext cx="1314363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aise</a:t>
            </a:r>
          </a:p>
        </p:txBody>
      </p:sp>
      <p:sp>
        <p:nvSpPr>
          <p:cNvPr id="124" name="TextBox 50"/>
          <p:cNvSpPr txBox="1"/>
          <p:nvPr/>
        </p:nvSpPr>
        <p:spPr>
          <a:xfrm>
            <a:off x="10002853" y="1511974"/>
            <a:ext cx="2226044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/>
            </a:lvl1pPr>
          </a:lstStyle>
          <a:p>
            <a:pPr/>
            <a:r>
              <a:t>utline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4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4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4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4" presetID="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4" presetID="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4" presetID="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clickEffect" presetSubtype="4" presetID="2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Class="entr" nodeType="clickEffect" presetSubtype="4" presetID="2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7" grpId="2"/>
      <p:bldP build="whole" bldLvl="1" animBg="1" rev="0" advAuto="0" spid="118" grpId="3"/>
      <p:bldP build="whole" bldLvl="1" animBg="1" rev="0" advAuto="0" spid="120" grpId="5"/>
      <p:bldP build="whole" bldLvl="1" animBg="1" rev="0" advAuto="0" spid="122" grpId="7"/>
      <p:bldP build="whole" bldLvl="1" animBg="1" rev="0" advAuto="0" spid="99" grpId="10"/>
      <p:bldP build="whole" bldLvl="1" animBg="1" rev="0" advAuto="0" spid="121" grpId="6"/>
      <p:bldP build="whole" bldLvl="1" animBg="1" rev="0" advAuto="0" spid="100" grpId="1"/>
      <p:bldP build="whole" bldLvl="1" animBg="1" rev="0" advAuto="0" spid="123" grpId="8"/>
      <p:bldP build="whole" bldLvl="1" animBg="1" rev="0" advAuto="0" spid="124" grpId="9"/>
      <p:bldP build="whole" bldLvl="1" animBg="1" rev="0" advAuto="0" spid="98" grpId="11"/>
      <p:bldP build="whole" bldLvl="1" animBg="1" rev="0" advAuto="0" spid="119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Текст 2"/>
          <p:cNvSpPr txBox="1"/>
          <p:nvPr>
            <p:ph type="body" idx="1"/>
          </p:nvPr>
        </p:nvSpPr>
        <p:spPr>
          <a:xfrm>
            <a:off x="609600" y="388917"/>
            <a:ext cx="10972800" cy="55724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b="1" i="1" sz="4000">
                <a:solidFill>
                  <a:srgbClr val="FF0000"/>
                </a:solidFill>
              </a:defRPr>
            </a:pPr>
            <a:r>
              <a:t>The main problem one can face while…. is</a:t>
            </a:r>
            <a:endParaRPr sz="2900"/>
          </a:p>
          <a:p>
            <a:pPr>
              <a:lnSpc>
                <a:spcPct val="90000"/>
              </a:lnSpc>
              <a:defRPr b="1" i="1" sz="4000">
                <a:solidFill>
                  <a:srgbClr val="002060"/>
                </a:solidFill>
              </a:defRPr>
            </a:pPr>
            <a:r>
              <a:t>One of the problems is…</a:t>
            </a:r>
            <a:endParaRPr sz="2900"/>
          </a:p>
          <a:p>
            <a:pPr>
              <a:lnSpc>
                <a:spcPct val="90000"/>
              </a:lnSpc>
              <a:defRPr b="1" i="1" sz="4000">
                <a:solidFill>
                  <a:srgbClr val="00B050"/>
                </a:solidFill>
              </a:defRPr>
            </a:pPr>
            <a:r>
              <a:t>One serious problem is…</a:t>
            </a:r>
            <a:endParaRPr sz="2900"/>
          </a:p>
          <a:p>
            <a:pPr>
              <a:lnSpc>
                <a:spcPct val="90000"/>
              </a:lnSpc>
              <a:defRPr b="1" i="1" sz="4000"/>
            </a:pPr>
            <a:r>
              <a:t>One problem often faced by… is that…</a:t>
            </a:r>
            <a:endParaRPr sz="2900"/>
          </a:p>
          <a:p>
            <a:pPr>
              <a:lnSpc>
                <a:spcPct val="90000"/>
              </a:lnSpc>
              <a:defRPr b="1" i="1" sz="4000">
                <a:solidFill>
                  <a:srgbClr val="800000"/>
                </a:solidFill>
              </a:defRPr>
            </a:pPr>
            <a:r>
              <a:t>This problem occurs because…</a:t>
            </a:r>
            <a:endParaRPr sz="2900"/>
          </a:p>
          <a:p>
            <a:pPr>
              <a:lnSpc>
                <a:spcPct val="90000"/>
              </a:lnSpc>
              <a:defRPr b="1" i="1" sz="4000">
                <a:solidFill>
                  <a:srgbClr val="003300"/>
                </a:solidFill>
              </a:defRPr>
            </a:pPr>
            <a:r>
              <a:t>One problem is  that…</a:t>
            </a:r>
            <a:endParaRPr sz="2900"/>
          </a:p>
          <a:p>
            <a:pPr>
              <a:lnSpc>
                <a:spcPct val="90000"/>
              </a:lnSpc>
              <a:defRPr b="1" i="1" sz="4000">
                <a:solidFill>
                  <a:srgbClr val="984807"/>
                </a:solidFill>
              </a:defRPr>
            </a:pPr>
            <a:r>
              <a:t>One problem that can arise with ….ing….. is that…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Прямоугольник 7"/>
          <p:cNvSpPr/>
          <p:nvPr/>
        </p:nvSpPr>
        <p:spPr>
          <a:xfrm>
            <a:off x="3431968" y="5391396"/>
            <a:ext cx="8664661" cy="296885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129" name="Прямоугольник 6"/>
          <p:cNvSpPr/>
          <p:nvPr/>
        </p:nvSpPr>
        <p:spPr>
          <a:xfrm>
            <a:off x="4381994" y="5474525"/>
            <a:ext cx="7623959" cy="213757"/>
          </a:xfrm>
          <a:prstGeom prst="rect">
            <a:avLst/>
          </a:prstGeom>
          <a:solidFill>
            <a:srgbClr val="FFFF00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130" name="Рисунок 5" descr="Рисунок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5432" y="0"/>
            <a:ext cx="9721197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Заголовок 1"/>
          <p:cNvSpPr txBox="1"/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" name="Текст 2"/>
          <p:cNvSpPr txBox="1"/>
          <p:nvPr>
            <p:ph type="body" idx="1"/>
          </p:nvPr>
        </p:nvSpPr>
        <p:spPr>
          <a:xfrm>
            <a:off x="609600" y="1600199"/>
            <a:ext cx="10972800" cy="452596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Рисунок 3" descr="Рисунок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59010" y="95693"/>
            <a:ext cx="4060994" cy="2284309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Прямая соединительная линия 9"/>
          <p:cNvSpPr/>
          <p:nvPr/>
        </p:nvSpPr>
        <p:spPr>
          <a:xfrm>
            <a:off x="3431968" y="5688281"/>
            <a:ext cx="8443357" cy="1"/>
          </a:xfrm>
          <a:prstGeom prst="line">
            <a:avLst/>
          </a:prstGeom>
          <a:ln w="38100">
            <a:solidFill>
              <a:schemeClr val="accent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Рисунок 3" descr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6096000" cy="3429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Заголовок 1"/>
          <p:cNvSpPr txBox="1"/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8" name="Текст 2"/>
          <p:cNvSpPr txBox="1"/>
          <p:nvPr>
            <p:ph type="body" idx="1"/>
          </p:nvPr>
        </p:nvSpPr>
        <p:spPr>
          <a:xfrm>
            <a:off x="609600" y="1600199"/>
            <a:ext cx="10972800" cy="452596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9" name="Рисунок 5" descr="Рисунок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0152" y="1732524"/>
            <a:ext cx="7073735" cy="2086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Рисунок 7" descr="Рисунок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1758" y="3951047"/>
            <a:ext cx="12030242" cy="2857183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Прямая соединительная линия 9"/>
          <p:cNvSpPr/>
          <p:nvPr/>
        </p:nvSpPr>
        <p:spPr>
          <a:xfrm>
            <a:off x="2006930" y="5581403"/>
            <a:ext cx="9575471" cy="1"/>
          </a:xfrm>
          <a:prstGeom prst="line">
            <a:avLst/>
          </a:prstGeom>
          <a:ln w="38100">
            <a:solidFill>
              <a:schemeClr val="accent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42" name="Прямая соединительная линия 11"/>
          <p:cNvSpPr/>
          <p:nvPr/>
        </p:nvSpPr>
        <p:spPr>
          <a:xfrm>
            <a:off x="1959429" y="5830784"/>
            <a:ext cx="1662546" cy="1"/>
          </a:xfrm>
          <a:prstGeom prst="line">
            <a:avLst/>
          </a:prstGeom>
          <a:ln w="38100">
            <a:solidFill>
              <a:schemeClr val="accent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Рисунок 2" descr="Рисунок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8428" y="0"/>
            <a:ext cx="9813573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Рисунок 3" descr="Рисунок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608572">
            <a:off x="71250" y="895103"/>
            <a:ext cx="4235534" cy="2382487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Прямая соединительная линия 5"/>
          <p:cNvSpPr/>
          <p:nvPr/>
        </p:nvSpPr>
        <p:spPr>
          <a:xfrm>
            <a:off x="3289465" y="5997038"/>
            <a:ext cx="8902536" cy="154380"/>
          </a:xfrm>
          <a:prstGeom prst="line">
            <a:avLst/>
          </a:prstGeom>
          <a:ln w="38100">
            <a:solidFill>
              <a:schemeClr val="accent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47" name="Прямая соединительная линия 7"/>
          <p:cNvSpPr/>
          <p:nvPr/>
        </p:nvSpPr>
        <p:spPr>
          <a:xfrm>
            <a:off x="3230087" y="6270171"/>
            <a:ext cx="1638795" cy="1"/>
          </a:xfrm>
          <a:prstGeom prst="line">
            <a:avLst/>
          </a:prstGeom>
          <a:ln w="38100">
            <a:solidFill>
              <a:schemeClr val="accent2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Текст 2"/>
          <p:cNvSpPr txBox="1"/>
          <p:nvPr>
            <p:ph type="body" idx="1"/>
          </p:nvPr>
        </p:nvSpPr>
        <p:spPr>
          <a:xfrm>
            <a:off x="609600" y="403760"/>
            <a:ext cx="10972800" cy="4310745"/>
          </a:xfrm>
          <a:prstGeom prst="rect">
            <a:avLst/>
          </a:prstGeom>
        </p:spPr>
        <p:txBody>
          <a:bodyPr/>
          <a:lstStyle/>
          <a:p>
            <a:pPr>
              <a:defRPr sz="4800">
                <a:solidFill>
                  <a:srgbClr val="C00000"/>
                </a:solidFill>
              </a:defRPr>
            </a:pPr>
            <a:r>
              <a:t>The best solution to this problem is to….</a:t>
            </a:r>
          </a:p>
          <a:p>
            <a:pPr>
              <a:defRPr sz="4800">
                <a:solidFill>
                  <a:srgbClr val="002060"/>
                </a:solidFill>
              </a:defRPr>
            </a:pPr>
            <a:r>
              <a:t>To solve this problem one should….</a:t>
            </a:r>
          </a:p>
          <a:p>
            <a:pPr>
              <a:defRPr sz="4800">
                <a:solidFill>
                  <a:srgbClr val="003300"/>
                </a:solidFill>
              </a:defRPr>
            </a:pPr>
            <a:r>
              <a:t>A good solution to this problem is to…</a:t>
            </a:r>
          </a:p>
          <a:p>
            <a:pPr>
              <a:defRPr sz="4800"/>
            </a:pPr>
            <a:r>
              <a:t>An effective solution to this problem is to…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Текст 2"/>
          <p:cNvSpPr txBox="1"/>
          <p:nvPr>
            <p:ph type="body" idx="1"/>
          </p:nvPr>
        </p:nvSpPr>
        <p:spPr>
          <a:xfrm>
            <a:off x="609600" y="344383"/>
            <a:ext cx="10972800" cy="5781782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800000"/>
                </a:solidFill>
              </a:defRPr>
            </a:pPr>
            <a:r>
              <a:t>Apparently, not only….but….</a:t>
            </a:r>
          </a:p>
          <a:p>
            <a:pPr/>
            <a:r>
              <a:t>Although……… have(has) some downsides.</a:t>
            </a:r>
          </a:p>
          <a:p>
            <a:pPr>
              <a:defRPr>
                <a:solidFill>
                  <a:srgbClr val="003300"/>
                </a:solidFill>
              </a:defRPr>
            </a:pPr>
            <a:r>
              <a:t>Although……… there can be some problems connected with…</a:t>
            </a:r>
          </a:p>
          <a:p>
            <a:pPr/>
            <a:r>
              <a:t>Regrettably, one can face some serious problems while…..</a:t>
            </a:r>
          </a:p>
          <a:p>
            <a:pPr>
              <a:defRPr>
                <a:solidFill>
                  <a:srgbClr val="002060"/>
                </a:solidFill>
              </a:defRPr>
            </a:pPr>
            <a:r>
              <a:t>Regrettably, ……ing can be problematic…</a:t>
            </a:r>
          </a:p>
          <a:p>
            <a:pPr/>
            <a:r>
              <a:t>Despite ….ing……, ….. creates some problems too.</a:t>
            </a:r>
          </a:p>
          <a:p>
            <a:pPr>
              <a:defRPr>
                <a:solidFill>
                  <a:srgbClr val="7030A0"/>
                </a:solidFill>
              </a:defRPr>
            </a:pPr>
            <a:r>
              <a:t>Taking everything into account I can reveal the following problem.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Рисунок 5" descr="Рисунок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52817" y="600302"/>
            <a:ext cx="5736573" cy="3226824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Текст 2"/>
          <p:cNvSpPr txBox="1"/>
          <p:nvPr>
            <p:ph type="body" sz="quarter" idx="1"/>
          </p:nvPr>
        </p:nvSpPr>
        <p:spPr>
          <a:xfrm>
            <a:off x="3471552" y="130629"/>
            <a:ext cx="2723409" cy="546266"/>
          </a:xfrm>
          <a:prstGeom prst="rect">
            <a:avLst/>
          </a:prstGeom>
        </p:spPr>
        <p:txBody>
          <a:bodyPr/>
          <a:lstStyle>
            <a:lvl1pPr>
              <a:defRPr b="1" i="1" u="sng">
                <a:solidFill>
                  <a:srgbClr val="FF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/>
            <a:r>
              <a:t>Introduction</a:t>
            </a:r>
          </a:p>
        </p:txBody>
      </p:sp>
      <p:pic>
        <p:nvPicPr>
          <p:cNvPr id="155" name="Рисунок 3" descr="Рисунок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532" y="3428703"/>
            <a:ext cx="6096529" cy="3429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Рисунок 4" descr="Рисунок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94961" y="3428703"/>
            <a:ext cx="6096528" cy="3429297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TextBox 7"/>
          <p:cNvSpPr txBox="1"/>
          <p:nvPr/>
        </p:nvSpPr>
        <p:spPr>
          <a:xfrm>
            <a:off x="1368696" y="3053188"/>
            <a:ext cx="1787832" cy="497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sz="3200" u="sng">
                <a:solidFill>
                  <a:srgbClr val="FF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/>
            <a:r>
              <a:t>Problem</a:t>
            </a:r>
          </a:p>
        </p:txBody>
      </p:sp>
      <p:sp>
        <p:nvSpPr>
          <p:cNvPr id="158" name="TextBox 9"/>
          <p:cNvSpPr txBox="1"/>
          <p:nvPr/>
        </p:nvSpPr>
        <p:spPr>
          <a:xfrm>
            <a:off x="7567250" y="3053188"/>
            <a:ext cx="1787832" cy="497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i="1" sz="3200" u="sng">
                <a:solidFill>
                  <a:srgbClr val="FF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/>
            <a:r>
              <a:t>Solution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6_Тема Office">
  <a:themeElements>
    <a:clrScheme name="6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6_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6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6_Тема Office">
  <a:themeElements>
    <a:clrScheme name="6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6_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6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