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9" r:id="rId4"/>
    <p:sldId id="270" r:id="rId5"/>
    <p:sldId id="278" r:id="rId6"/>
    <p:sldId id="275" r:id="rId7"/>
    <p:sldId id="280" r:id="rId8"/>
    <p:sldId id="261" r:id="rId9"/>
    <p:sldId id="264" r:id="rId10"/>
    <p:sldId id="262" r:id="rId11"/>
    <p:sldId id="279" r:id="rId12"/>
    <p:sldId id="265" r:id="rId13"/>
    <p:sldId id="271" r:id="rId14"/>
    <p:sldId id="281" r:id="rId15"/>
    <p:sldId id="263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34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4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9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2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32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74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90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2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659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83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71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4EE5E-963B-423E-9911-6A401D8DD08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FA33D-BB74-44F5-BAB4-94ADF8371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6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" y="0"/>
            <a:ext cx="9245446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33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4614517" cy="3271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609950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Генеральная сессия  ООН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406"/>
            <a:ext cx="3691182" cy="43392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692696"/>
            <a:ext cx="475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«Вражда сама   угаснет, если одна из двух сторон откажется ее поддерживать»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8406" y="454599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СЕНЕКА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757"/>
            <a:ext cx="9144000" cy="688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catherineasquithgallery.com/uploads/posts/2021-02/1612784931_114-p-skachat-goluboi-fon-odnotonnii-1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929" y="3413121"/>
            <a:ext cx="5094649" cy="3276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2" y="116930"/>
            <a:ext cx="4981575" cy="3409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04327" y="90347"/>
            <a:ext cx="37161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«У меня нет уверенности в цифрах, которыми оперируют палестинцы»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5145" y="3768080"/>
            <a:ext cx="29747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Президент США </a:t>
            </a:r>
            <a:endParaRPr lang="ru-RU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Джо 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Байден</a:t>
            </a:r>
          </a:p>
        </p:txBody>
      </p:sp>
    </p:spTree>
    <p:extLst>
      <p:ext uri="{BB962C8B-B14F-4D97-AF65-F5344CB8AC3E}">
        <p14:creationId xmlns:p14="http://schemas.microsoft.com/office/powerpoint/2010/main" val="414451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4" y="1700808"/>
            <a:ext cx="8760329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59" y="188640"/>
            <a:ext cx="7411681" cy="1281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90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93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C:\Users\иришка\Documents\ЧЕТВЕРГ ЭКСТРЕМИЗМ\Буклет экстремизм угроза обществу стр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2" y="1052736"/>
            <a:ext cx="8347136" cy="563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191" y="77846"/>
            <a:ext cx="6264696" cy="908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66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93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C:\Users\иришка\Documents\ЧЕТВЕРГ ЭКСТРЕМИЗМ\Profilaktika_ekstremizma_v_seti_Inetrnet_2_(nacistskaya_simvolik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25" y="908720"/>
            <a:ext cx="5686425" cy="571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74080"/>
            <a:ext cx="33110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Подготовленные  информационные материалы по  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профилактике экстремизма, разработанные сотрудниками ГУ МВД России по 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Кемеровской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области</a:t>
            </a:r>
            <a:r>
              <a:rPr lang="ru-RU" dirty="0" smtClean="0"/>
              <a:t>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972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0"/>
            <a:ext cx="9144000" cy="688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42" y="0"/>
            <a:ext cx="3435975" cy="4757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505" y="2094593"/>
            <a:ext cx="4665296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31136" y="12919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Русский солдат...Ты тот, благодаря кому я могу видеть чистое небо, тот, кто смог… 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654" y="4641466"/>
            <a:ext cx="38662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... Смог защитить свою Родину, свой народ, который не дал врагу посягнуть на нашу территорию.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86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r="7698"/>
          <a:stretch/>
        </p:blipFill>
        <p:spPr bwMode="auto">
          <a:xfrm>
            <a:off x="4576936" y="332656"/>
            <a:ext cx="4176464" cy="5630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"/>
          <a:stretch/>
        </p:blipFill>
        <p:spPr bwMode="auto">
          <a:xfrm>
            <a:off x="574513" y="0"/>
            <a:ext cx="3545693" cy="463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34" y="4630320"/>
            <a:ext cx="3037972" cy="2227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907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3254"/>
            <a:ext cx="3929279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3744" y="1124744"/>
            <a:ext cx="47525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i="1" dirty="0">
                <a:latin typeface="Arial Narrow" pitchFamily="34" charset="0"/>
              </a:rPr>
              <a:t> 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«Мы считаем самоочевидным, что все люди сотворены равными</a:t>
            </a: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»</a:t>
            </a:r>
            <a:r>
              <a:rPr lang="ru-RU" sz="4800" i="1" dirty="0">
                <a:latin typeface="Arial Narrow" pitchFamily="34" charset="0"/>
              </a:rPr>
              <a:t> </a:t>
            </a:r>
            <a:endParaRPr lang="ru-RU" sz="4800" dirty="0">
              <a:latin typeface="Arial Narrow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5297" y="5874515"/>
            <a:ext cx="479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МАРТИН     ЛЮТЕР     КИНГ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10"/>
            <a:ext cx="91276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6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93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481013"/>
            <a:ext cx="6912768" cy="5895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6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757"/>
            <a:ext cx="9144000" cy="688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catherineasquithgallery.com/uploads/posts/2021-02/1612784931_114-p-skachat-goluboi-fon-odnotonnii-1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0" y="476672"/>
            <a:ext cx="4657725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1844823"/>
            <a:ext cx="38164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«Ненависть затмевает рассудок»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0376" y="5157192"/>
            <a:ext cx="4687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Александр Васильевич     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Суворов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93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17" y="535957"/>
            <a:ext cx="7986539" cy="5629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2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377"/>
            <a:ext cx="8136904" cy="6238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9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8" y="3809137"/>
            <a:ext cx="4022629" cy="2984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133" y="548680"/>
            <a:ext cx="4902760" cy="529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28" y="7009"/>
            <a:ext cx="3567750" cy="380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598" y="91944"/>
            <a:ext cx="2695575" cy="3705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59" y="148676"/>
            <a:ext cx="2817118" cy="3663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31" y="3812658"/>
            <a:ext cx="4104456" cy="2847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4" y="244090"/>
            <a:ext cx="2782582" cy="3400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51" y="3753549"/>
            <a:ext cx="3384376" cy="2966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90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100</Words>
  <Application>Microsoft Office PowerPoint</Application>
  <PresentationFormat>Экран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иришка</dc:creator>
  <cp:lastModifiedBy>иришка</cp:lastModifiedBy>
  <cp:revision>20</cp:revision>
  <dcterms:created xsi:type="dcterms:W3CDTF">2023-11-01T09:17:51Z</dcterms:created>
  <dcterms:modified xsi:type="dcterms:W3CDTF">2023-11-01T12:44:22Z</dcterms:modified>
</cp:coreProperties>
</file>