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58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13" r:id="rId21"/>
    <p:sldId id="314" r:id="rId22"/>
    <p:sldId id="307" r:id="rId23"/>
    <p:sldId id="308" r:id="rId24"/>
    <p:sldId id="306" r:id="rId25"/>
    <p:sldId id="312" r:id="rId26"/>
    <p:sldId id="311" r:id="rId27"/>
    <p:sldId id="315" r:id="rId28"/>
    <p:sldId id="302" r:id="rId29"/>
    <p:sldId id="30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Переработка растительных волокон</c:v>
                </c:pt>
                <c:pt idx="1">
                  <c:v>Переработка животных волокон</c:v>
                </c:pt>
                <c:pt idx="2">
                  <c:v>Швейное производство</c:v>
                </c:pt>
                <c:pt idx="3">
                  <c:v>Прядительное производство</c:v>
                </c:pt>
                <c:pt idx="4">
                  <c:v>Ткацкое производство</c:v>
                </c:pt>
                <c:pt idx="5">
                  <c:v>Отделочное производство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15</c:v>
                </c:pt>
                <c:pt idx="2">
                  <c:v>22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5-42BB-A09F-D8AEEC39B8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Переработка растительных волокон</c:v>
                </c:pt>
                <c:pt idx="1">
                  <c:v>Переработка животных волокон</c:v>
                </c:pt>
                <c:pt idx="2">
                  <c:v>Швейное производство</c:v>
                </c:pt>
                <c:pt idx="3">
                  <c:v>Прядительное производство</c:v>
                </c:pt>
                <c:pt idx="4">
                  <c:v>Ткацкое производство</c:v>
                </c:pt>
                <c:pt idx="5">
                  <c:v>Отделочное производство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24</c:v>
                </c:pt>
                <c:pt idx="3">
                  <c:v>14</c:v>
                </c:pt>
                <c:pt idx="4">
                  <c:v>17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35-42BB-A09F-D8AEEC39B8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Переработка растительных волокон</c:v>
                </c:pt>
                <c:pt idx="1">
                  <c:v>Переработка животных волокон</c:v>
                </c:pt>
                <c:pt idx="2">
                  <c:v>Швейное производство</c:v>
                </c:pt>
                <c:pt idx="3">
                  <c:v>Прядительное производство</c:v>
                </c:pt>
                <c:pt idx="4">
                  <c:v>Ткацкое производство</c:v>
                </c:pt>
                <c:pt idx="5">
                  <c:v>Отделочное производство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25</c:v>
                </c:pt>
                <c:pt idx="3">
                  <c:v>15</c:v>
                </c:pt>
                <c:pt idx="4">
                  <c:v>18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35-42BB-A09F-D8AEEC39B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6772352"/>
        <c:axId val="236651264"/>
      </c:barChart>
      <c:catAx>
        <c:axId val="23677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6651264"/>
        <c:crosses val="autoZero"/>
        <c:auto val="1"/>
        <c:lblAlgn val="ctr"/>
        <c:lblOffset val="100"/>
        <c:noMultiLvlLbl val="0"/>
      </c:catAx>
      <c:valAx>
        <c:axId val="236651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67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Ручное швейное 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86-40EA-B85B-E0E533F0B3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Механизированное швейное производство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86-40EA-B85B-E0E533F0B3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Комбинированное швейное производство (совокупность ручного и механизированного)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</c:v>
                </c:pt>
                <c:pt idx="1">
                  <c:v>48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86-40EA-B85B-E0E533F0B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395328"/>
        <c:axId val="237417600"/>
      </c:barChart>
      <c:catAx>
        <c:axId val="23739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417600"/>
        <c:crosses val="autoZero"/>
        <c:auto val="1"/>
        <c:lblAlgn val="ctr"/>
        <c:lblOffset val="100"/>
        <c:noMultiLvlLbl val="0"/>
      </c:catAx>
      <c:valAx>
        <c:axId val="23741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3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615922218294855E-2"/>
          <c:y val="0.84453728024928443"/>
          <c:w val="0.94850837207802663"/>
          <c:h val="0.15509354780685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Хлопчатобумажное швейное производство</c:v>
                </c:pt>
                <c:pt idx="1">
                  <c:v>Шерстяное швейное производство</c:v>
                </c:pt>
                <c:pt idx="2">
                  <c:v>Шелковое швейное производство</c:v>
                </c:pt>
                <c:pt idx="3">
                  <c:v>Льняное швейное производство</c:v>
                </c:pt>
                <c:pt idx="4">
                  <c:v>Пенькоджутовое швейное производство</c:v>
                </c:pt>
                <c:pt idx="5">
                  <c:v>Нетканное швейное производство</c:v>
                </c:pt>
                <c:pt idx="6">
                  <c:v>Ватное швейное производство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</c:v>
                </c:pt>
                <c:pt idx="1">
                  <c:v>17</c:v>
                </c:pt>
                <c:pt idx="2">
                  <c:v>9</c:v>
                </c:pt>
                <c:pt idx="3">
                  <c:v>18</c:v>
                </c:pt>
                <c:pt idx="4">
                  <c:v>9</c:v>
                </c:pt>
                <c:pt idx="5">
                  <c:v>8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5E-463C-B0E9-5154DF9FD5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Хлопчатобумажное швейное производство</c:v>
                </c:pt>
                <c:pt idx="1">
                  <c:v>Шерстяное швейное производство</c:v>
                </c:pt>
                <c:pt idx="2">
                  <c:v>Шелковое швейное производство</c:v>
                </c:pt>
                <c:pt idx="3">
                  <c:v>Льняное швейное производство</c:v>
                </c:pt>
                <c:pt idx="4">
                  <c:v>Пенькоджутовое швейное производство</c:v>
                </c:pt>
                <c:pt idx="5">
                  <c:v>Нетканное швейное производство</c:v>
                </c:pt>
                <c:pt idx="6">
                  <c:v>Ватное швейное производство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29</c:v>
                </c:pt>
                <c:pt idx="1">
                  <c:v>18</c:v>
                </c:pt>
                <c:pt idx="2">
                  <c:v>10</c:v>
                </c:pt>
                <c:pt idx="3">
                  <c:v>19</c:v>
                </c:pt>
                <c:pt idx="4">
                  <c:v>8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5E-463C-B0E9-5154DF9FD5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Хлопчатобумажное швейное производство</c:v>
                </c:pt>
                <c:pt idx="1">
                  <c:v>Шерстяное швейное производство</c:v>
                </c:pt>
                <c:pt idx="2">
                  <c:v>Шелковое швейное производство</c:v>
                </c:pt>
                <c:pt idx="3">
                  <c:v>Льняное швейное производство</c:v>
                </c:pt>
                <c:pt idx="4">
                  <c:v>Пенькоджутовое швейное производство</c:v>
                </c:pt>
                <c:pt idx="5">
                  <c:v>Нетканное швейное производство</c:v>
                </c:pt>
                <c:pt idx="6">
                  <c:v>Ватное швейное производство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30</c:v>
                </c:pt>
                <c:pt idx="1">
                  <c:v>19</c:v>
                </c:pt>
                <c:pt idx="2">
                  <c:v>11</c:v>
                </c:pt>
                <c:pt idx="3">
                  <c:v>21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5E-463C-B0E9-5154DF9FD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7450752"/>
        <c:axId val="237452288"/>
      </c:barChart>
      <c:catAx>
        <c:axId val="23745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452288"/>
        <c:crosses val="autoZero"/>
        <c:auto val="1"/>
        <c:lblAlgn val="ctr"/>
        <c:lblOffset val="100"/>
        <c:noMultiLvlLbl val="0"/>
      </c:catAx>
      <c:valAx>
        <c:axId val="23745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45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Дисперсное швейное 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A-4F16-A886-C34B00151A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Точечное швейное производство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</c:v>
                </c:pt>
                <c:pt idx="1">
                  <c:v>30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7A-4F16-A886-C34B00151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126784"/>
        <c:axId val="237128320"/>
      </c:barChart>
      <c:catAx>
        <c:axId val="2371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128320"/>
        <c:crosses val="autoZero"/>
        <c:auto val="1"/>
        <c:lblAlgn val="ctr"/>
        <c:lblOffset val="100"/>
        <c:noMultiLvlLbl val="0"/>
      </c:catAx>
      <c:valAx>
        <c:axId val="23712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12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Одежда (юбки, платья, брюки)</c:v>
                </c:pt>
                <c:pt idx="1">
                  <c:v>Аксессуары (шляпы, сумки)</c:v>
                </c:pt>
                <c:pt idx="2">
                  <c:v>Предметы интерьера (салфетки, занавески, портьеры, шторы)</c:v>
                </c:pt>
                <c:pt idx="3">
                  <c:v>Постельное белье (простыни, наволочки, пододельяники)</c:v>
                </c:pt>
                <c:pt idx="4">
                  <c:v>Предметы личной гигиены (полотенца, носовые платки)</c:v>
                </c:pt>
                <c:pt idx="5">
                  <c:v>Другие швейные изделия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9</c:v>
                </c:pt>
                <c:pt idx="2">
                  <c:v>14</c:v>
                </c:pt>
                <c:pt idx="3">
                  <c:v>10</c:v>
                </c:pt>
                <c:pt idx="4">
                  <c:v>7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D6-4BFD-8F10-0C7A466D1A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Одежда (юбки, платья, брюки)</c:v>
                </c:pt>
                <c:pt idx="1">
                  <c:v>Аксессуары (шляпы, сумки)</c:v>
                </c:pt>
                <c:pt idx="2">
                  <c:v>Предметы интерьера (салфетки, занавески, портьеры, шторы)</c:v>
                </c:pt>
                <c:pt idx="3">
                  <c:v>Постельное белье (простыни, наволочки, пододельяники)</c:v>
                </c:pt>
                <c:pt idx="4">
                  <c:v>Предметы личной гигиены (полотенца, носовые платки)</c:v>
                </c:pt>
                <c:pt idx="5">
                  <c:v>Другие швейные изделия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</c:v>
                </c:pt>
                <c:pt idx="1">
                  <c:v>10</c:v>
                </c:pt>
                <c:pt idx="2">
                  <c:v>15</c:v>
                </c:pt>
                <c:pt idx="3">
                  <c:v>12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D6-4BFD-8F10-0C7A466D1A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Одежда (юбки, платья, брюки)</c:v>
                </c:pt>
                <c:pt idx="1">
                  <c:v>Аксессуары (шляпы, сумки)</c:v>
                </c:pt>
                <c:pt idx="2">
                  <c:v>Предметы интерьера (салфетки, занавески, портьеры, шторы)</c:v>
                </c:pt>
                <c:pt idx="3">
                  <c:v>Постельное белье (простыни, наволочки, пододельяники)</c:v>
                </c:pt>
                <c:pt idx="4">
                  <c:v>Предметы личной гигиены (полотенца, носовые платки)</c:v>
                </c:pt>
                <c:pt idx="5">
                  <c:v>Другие швейные изделия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45</c:v>
                </c:pt>
                <c:pt idx="1">
                  <c:v>11</c:v>
                </c:pt>
                <c:pt idx="2">
                  <c:v>16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D6-4BFD-8F10-0C7A466D1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7186048"/>
        <c:axId val="237191936"/>
      </c:barChart>
      <c:catAx>
        <c:axId val="23718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191936"/>
        <c:crosses val="autoZero"/>
        <c:auto val="1"/>
        <c:lblAlgn val="ctr"/>
        <c:lblOffset val="100"/>
        <c:noMultiLvlLbl val="0"/>
      </c:catAx>
      <c:valAx>
        <c:axId val="237191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18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Юбка-карандаш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25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0-40CA-9174-4C36F3C95C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Юбка-волан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</c:v>
                </c:pt>
                <c:pt idx="1">
                  <c:v>20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00-40CA-9174-4C36F3C95C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Юбка-портфель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00-40CA-9174-4C36F3C95C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Юбка-тюльпан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00-40CA-9174-4C36F3C95C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Юбка-пачка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00-40CA-9174-4C36F3C95C5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 виды юбок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22</c:v>
                </c:pt>
                <c:pt idx="1">
                  <c:v>16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00-40CA-9174-4C36F3C95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299584"/>
        <c:axId val="237301120"/>
      </c:barChart>
      <c:catAx>
        <c:axId val="2372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301120"/>
        <c:crosses val="autoZero"/>
        <c:auto val="1"/>
        <c:lblAlgn val="ctr"/>
        <c:lblOffset val="100"/>
        <c:noMultiLvlLbl val="0"/>
      </c:catAx>
      <c:valAx>
        <c:axId val="23730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2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A7-4FE0-99E5-06F822F2B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859584"/>
        <c:axId val="237861120"/>
      </c:barChart>
      <c:catAx>
        <c:axId val="2378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861120"/>
        <c:crosses val="autoZero"/>
        <c:auto val="1"/>
        <c:lblAlgn val="ctr"/>
        <c:lblOffset val="100"/>
        <c:noMultiLvlLbl val="0"/>
      </c:catAx>
      <c:valAx>
        <c:axId val="23786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8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Первоначальная диагностика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3E-4D6B-A230-9ECC4F2BA1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Повторная диагностика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3E-4D6B-A230-9ECC4F2BA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357504"/>
        <c:axId val="238363392"/>
      </c:barChart>
      <c:catAx>
        <c:axId val="2383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8363392"/>
        <c:crosses val="autoZero"/>
        <c:auto val="1"/>
        <c:lblAlgn val="ctr"/>
        <c:lblOffset val="100"/>
        <c:noMultiLvlLbl val="0"/>
      </c:catAx>
      <c:valAx>
        <c:axId val="2383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83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BE86C-5DD2-487E-8230-6FBF46B5A3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7452AC-743A-4ECA-BD64-31FECE3CFC5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Умения</a:t>
          </a:r>
        </a:p>
      </dgm:t>
    </dgm:pt>
    <dgm:pt modelId="{4FDD87F1-9DBD-4CD8-89A6-337AE8649CDF}" type="parTrans" cxnId="{BF58F03C-74CB-4727-8A10-86AAAD541D4C}">
      <dgm:prSet/>
      <dgm:spPr/>
      <dgm:t>
        <a:bodyPr/>
        <a:lstStyle/>
        <a:p>
          <a:endParaRPr lang="ru-RU"/>
        </a:p>
      </dgm:t>
    </dgm:pt>
    <dgm:pt modelId="{0C75593C-DA80-4EB3-9F75-F01C7A01A74A}" type="sibTrans" cxnId="{BF58F03C-74CB-4727-8A10-86AAAD541D4C}">
      <dgm:prSet/>
      <dgm:spPr/>
      <dgm:t>
        <a:bodyPr/>
        <a:lstStyle/>
        <a:p>
          <a:endParaRPr lang="ru-RU"/>
        </a:p>
      </dgm:t>
    </dgm:pt>
    <dgm:pt modelId="{B2007707-B7B8-45F2-B5DF-12C16F803659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Организаторские</a:t>
          </a:r>
        </a:p>
      </dgm:t>
    </dgm:pt>
    <dgm:pt modelId="{98AD6C1B-FB70-4980-AB99-78C30C2BF721}" type="parTrans" cxnId="{DFCD3E37-257A-4A6B-9CB1-026DF0FF427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CC8B4CE4-E3D2-4B38-AC60-C4F426C9978A}" type="sibTrans" cxnId="{DFCD3E37-257A-4A6B-9CB1-026DF0FF427D}">
      <dgm:prSet/>
      <dgm:spPr/>
      <dgm:t>
        <a:bodyPr/>
        <a:lstStyle/>
        <a:p>
          <a:endParaRPr lang="ru-RU"/>
        </a:p>
      </dgm:t>
    </dgm:pt>
    <dgm:pt modelId="{7B5B072E-7A19-4216-8BC6-87E7EE14087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</a:p>
      </dgm:t>
    </dgm:pt>
    <dgm:pt modelId="{EA5B19DC-472B-4475-8138-5B563709653C}" type="parTrans" cxnId="{5A1DB211-C744-4329-83F7-E985FA720F5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F63CD837-CD47-4684-9AE7-DF0A863DB192}" type="sibTrans" cxnId="{5A1DB211-C744-4329-83F7-E985FA720F5B}">
      <dgm:prSet/>
      <dgm:spPr/>
      <dgm:t>
        <a:bodyPr/>
        <a:lstStyle/>
        <a:p>
          <a:endParaRPr lang="ru-RU"/>
        </a:p>
      </dgm:t>
    </dgm:pt>
    <dgm:pt modelId="{FEF6DE84-63CC-4C31-85FE-9FD8F1441CB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Связаны с общением</a:t>
          </a:r>
        </a:p>
      </dgm:t>
    </dgm:pt>
    <dgm:pt modelId="{160E66DF-354D-4E46-B187-9D83C61B41B8}" type="parTrans" cxnId="{927CFA5D-B957-4FDA-8486-E58191EB94D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5B8B9A79-B43C-4E72-9517-0C9F942A7C01}" type="sibTrans" cxnId="{927CFA5D-B957-4FDA-8486-E58191EB94DB}">
      <dgm:prSet/>
      <dgm:spPr/>
      <dgm:t>
        <a:bodyPr/>
        <a:lstStyle/>
        <a:p>
          <a:endParaRPr lang="ru-RU"/>
        </a:p>
      </dgm:t>
    </dgm:pt>
    <dgm:pt modelId="{775CDFEA-6DC3-49AE-B672-4541440A60F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Связаны с включением в различные виды деятельности </a:t>
          </a:r>
        </a:p>
      </dgm:t>
    </dgm:pt>
    <dgm:pt modelId="{AB3B8C1B-B48A-473F-97B8-571DD694CBDD}" type="parTrans" cxnId="{D8158DDD-D3F9-4B1A-B6B4-52DA486FDDA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ED61D021-A61C-4F27-A66B-8CA65386CAF0}" type="sibTrans" cxnId="{D8158DDD-D3F9-4B1A-B6B4-52DA486FDDA4}">
      <dgm:prSet/>
      <dgm:spPr/>
      <dgm:t>
        <a:bodyPr/>
        <a:lstStyle/>
        <a:p>
          <a:endParaRPr lang="ru-RU"/>
        </a:p>
      </dgm:t>
    </dgm:pt>
    <dgm:pt modelId="{9A54FF94-7951-4B64-BDDF-9DEBF0EE6A50}" type="pres">
      <dgm:prSet presAssocID="{1D7BE86C-5DD2-487E-8230-6FBF46B5A3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45A9E8-25B5-4F2B-8B19-CAB96DCE8219}" type="pres">
      <dgm:prSet presAssocID="{5C7452AC-743A-4ECA-BD64-31FECE3CFC5A}" presName="hierRoot1" presStyleCnt="0">
        <dgm:presLayoutVars>
          <dgm:hierBranch val="init"/>
        </dgm:presLayoutVars>
      </dgm:prSet>
      <dgm:spPr/>
    </dgm:pt>
    <dgm:pt modelId="{9FB9D3CF-D3A7-4457-ACC2-7FDE46316C73}" type="pres">
      <dgm:prSet presAssocID="{5C7452AC-743A-4ECA-BD64-31FECE3CFC5A}" presName="rootComposite1" presStyleCnt="0"/>
      <dgm:spPr/>
    </dgm:pt>
    <dgm:pt modelId="{92E6C80E-2476-41A8-984E-CBAB72FF2ADA}" type="pres">
      <dgm:prSet presAssocID="{5C7452AC-743A-4ECA-BD64-31FECE3CFC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65541-9223-4EB9-80ED-36093CED9ABF}" type="pres">
      <dgm:prSet presAssocID="{5C7452AC-743A-4ECA-BD64-31FECE3CFC5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B4AAC77-8C0B-42BA-B231-1C032B9F246D}" type="pres">
      <dgm:prSet presAssocID="{5C7452AC-743A-4ECA-BD64-31FECE3CFC5A}" presName="hierChild2" presStyleCnt="0"/>
      <dgm:spPr/>
    </dgm:pt>
    <dgm:pt modelId="{A8DDC8E7-2FB9-468C-BE39-3AE3F33376F6}" type="pres">
      <dgm:prSet presAssocID="{98AD6C1B-FB70-4980-AB99-78C30C2BF72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DEDBDF5-F32D-4E88-80A8-C8BF508D5EC8}" type="pres">
      <dgm:prSet presAssocID="{B2007707-B7B8-45F2-B5DF-12C16F803659}" presName="hierRoot2" presStyleCnt="0">
        <dgm:presLayoutVars>
          <dgm:hierBranch val="init"/>
        </dgm:presLayoutVars>
      </dgm:prSet>
      <dgm:spPr/>
    </dgm:pt>
    <dgm:pt modelId="{77259118-EA10-40E3-BC56-D6557C7D0F36}" type="pres">
      <dgm:prSet presAssocID="{B2007707-B7B8-45F2-B5DF-12C16F803659}" presName="rootComposite" presStyleCnt="0"/>
      <dgm:spPr/>
    </dgm:pt>
    <dgm:pt modelId="{27AC106D-9B87-463B-81F2-7E13156F1F40}" type="pres">
      <dgm:prSet presAssocID="{B2007707-B7B8-45F2-B5DF-12C16F80365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6D6A56-22A1-4AF8-8685-49EB02E6153B}" type="pres">
      <dgm:prSet presAssocID="{B2007707-B7B8-45F2-B5DF-12C16F803659}" presName="rootConnector" presStyleLbl="node2" presStyleIdx="0" presStyleCnt="2"/>
      <dgm:spPr/>
      <dgm:t>
        <a:bodyPr/>
        <a:lstStyle/>
        <a:p>
          <a:endParaRPr lang="ru-RU"/>
        </a:p>
      </dgm:t>
    </dgm:pt>
    <dgm:pt modelId="{DEA4134A-D33E-439D-A3A9-669A781F18AD}" type="pres">
      <dgm:prSet presAssocID="{B2007707-B7B8-45F2-B5DF-12C16F803659}" presName="hierChild4" presStyleCnt="0"/>
      <dgm:spPr/>
    </dgm:pt>
    <dgm:pt modelId="{5DEFE2E8-7092-48D1-A74A-ADB08BD9941F}" type="pres">
      <dgm:prSet presAssocID="{AB3B8C1B-B48A-473F-97B8-571DD694CBDD}" presName="Name37" presStyleLbl="parChTrans1D3" presStyleIdx="0" presStyleCnt="2"/>
      <dgm:spPr/>
      <dgm:t>
        <a:bodyPr/>
        <a:lstStyle/>
        <a:p>
          <a:endParaRPr lang="ru-RU"/>
        </a:p>
      </dgm:t>
    </dgm:pt>
    <dgm:pt modelId="{F3A6655E-4028-4D0C-8912-9B8E3539AEDD}" type="pres">
      <dgm:prSet presAssocID="{775CDFEA-6DC3-49AE-B672-4541440A60FD}" presName="hierRoot2" presStyleCnt="0">
        <dgm:presLayoutVars>
          <dgm:hierBranch val="init"/>
        </dgm:presLayoutVars>
      </dgm:prSet>
      <dgm:spPr/>
    </dgm:pt>
    <dgm:pt modelId="{7AD5B313-AD55-4F72-9022-E03F26EA5296}" type="pres">
      <dgm:prSet presAssocID="{775CDFEA-6DC3-49AE-B672-4541440A60FD}" presName="rootComposite" presStyleCnt="0"/>
      <dgm:spPr/>
    </dgm:pt>
    <dgm:pt modelId="{B66D6B70-4D42-48EF-A50D-BB85E041BF53}" type="pres">
      <dgm:prSet presAssocID="{775CDFEA-6DC3-49AE-B672-4541440A60F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8B33F-B03F-49DF-9E4A-BD1016EED6BE}" type="pres">
      <dgm:prSet presAssocID="{775CDFEA-6DC3-49AE-B672-4541440A60FD}" presName="rootConnector" presStyleLbl="node3" presStyleIdx="0" presStyleCnt="2"/>
      <dgm:spPr/>
      <dgm:t>
        <a:bodyPr/>
        <a:lstStyle/>
        <a:p>
          <a:endParaRPr lang="ru-RU"/>
        </a:p>
      </dgm:t>
    </dgm:pt>
    <dgm:pt modelId="{E6E0CF11-B849-4E4E-86FD-DAFAA25FF00B}" type="pres">
      <dgm:prSet presAssocID="{775CDFEA-6DC3-49AE-B672-4541440A60FD}" presName="hierChild4" presStyleCnt="0"/>
      <dgm:spPr/>
    </dgm:pt>
    <dgm:pt modelId="{34EC3D82-89DD-4148-8BBE-6ECF6A390FEE}" type="pres">
      <dgm:prSet presAssocID="{775CDFEA-6DC3-49AE-B672-4541440A60FD}" presName="hierChild5" presStyleCnt="0"/>
      <dgm:spPr/>
    </dgm:pt>
    <dgm:pt modelId="{A911C46E-49C3-4AC1-83D0-1880E6C14666}" type="pres">
      <dgm:prSet presAssocID="{B2007707-B7B8-45F2-B5DF-12C16F803659}" presName="hierChild5" presStyleCnt="0"/>
      <dgm:spPr/>
    </dgm:pt>
    <dgm:pt modelId="{4935A3E5-9FF2-4BE3-8C13-0F4B3C90DED4}" type="pres">
      <dgm:prSet presAssocID="{EA5B19DC-472B-4475-8138-5B563709653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AA53362-C287-45D8-8ACA-E920F43B6623}" type="pres">
      <dgm:prSet presAssocID="{7B5B072E-7A19-4216-8BC6-87E7EE14087F}" presName="hierRoot2" presStyleCnt="0">
        <dgm:presLayoutVars>
          <dgm:hierBranch val="init"/>
        </dgm:presLayoutVars>
      </dgm:prSet>
      <dgm:spPr/>
    </dgm:pt>
    <dgm:pt modelId="{BE769E43-069C-4D8A-9C69-3B63F22717C3}" type="pres">
      <dgm:prSet presAssocID="{7B5B072E-7A19-4216-8BC6-87E7EE14087F}" presName="rootComposite" presStyleCnt="0"/>
      <dgm:spPr/>
    </dgm:pt>
    <dgm:pt modelId="{7DB1C715-2EBE-47C5-91C9-38E05FE13997}" type="pres">
      <dgm:prSet presAssocID="{7B5B072E-7A19-4216-8BC6-87E7EE14087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9DD0D-C99F-49E6-9DB4-89ADE56982BA}" type="pres">
      <dgm:prSet presAssocID="{7B5B072E-7A19-4216-8BC6-87E7EE14087F}" presName="rootConnector" presStyleLbl="node2" presStyleIdx="1" presStyleCnt="2"/>
      <dgm:spPr/>
      <dgm:t>
        <a:bodyPr/>
        <a:lstStyle/>
        <a:p>
          <a:endParaRPr lang="ru-RU"/>
        </a:p>
      </dgm:t>
    </dgm:pt>
    <dgm:pt modelId="{3FD2DD1B-9166-469D-B2EE-2BB6E7F38E9C}" type="pres">
      <dgm:prSet presAssocID="{7B5B072E-7A19-4216-8BC6-87E7EE14087F}" presName="hierChild4" presStyleCnt="0"/>
      <dgm:spPr/>
    </dgm:pt>
    <dgm:pt modelId="{2095B040-C110-4066-B9F3-02F815F336C4}" type="pres">
      <dgm:prSet presAssocID="{160E66DF-354D-4E46-B187-9D83C61B41B8}" presName="Name37" presStyleLbl="parChTrans1D3" presStyleIdx="1" presStyleCnt="2"/>
      <dgm:spPr/>
      <dgm:t>
        <a:bodyPr/>
        <a:lstStyle/>
        <a:p>
          <a:endParaRPr lang="ru-RU"/>
        </a:p>
      </dgm:t>
    </dgm:pt>
    <dgm:pt modelId="{5BD76D8A-DBB3-40CE-BD0F-DA0F24C5640C}" type="pres">
      <dgm:prSet presAssocID="{FEF6DE84-63CC-4C31-85FE-9FD8F1441CB9}" presName="hierRoot2" presStyleCnt="0">
        <dgm:presLayoutVars>
          <dgm:hierBranch val="init"/>
        </dgm:presLayoutVars>
      </dgm:prSet>
      <dgm:spPr/>
    </dgm:pt>
    <dgm:pt modelId="{DCAE5E8A-5381-49B8-95E8-E86FC709E05C}" type="pres">
      <dgm:prSet presAssocID="{FEF6DE84-63CC-4C31-85FE-9FD8F1441CB9}" presName="rootComposite" presStyleCnt="0"/>
      <dgm:spPr/>
    </dgm:pt>
    <dgm:pt modelId="{3FC618B6-AAF8-40DD-BF3F-D0958158D4ED}" type="pres">
      <dgm:prSet presAssocID="{FEF6DE84-63CC-4C31-85FE-9FD8F1441CB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3142BB-D821-4B00-B8F5-C353702F8C06}" type="pres">
      <dgm:prSet presAssocID="{FEF6DE84-63CC-4C31-85FE-9FD8F1441CB9}" presName="rootConnector" presStyleLbl="node3" presStyleIdx="1" presStyleCnt="2"/>
      <dgm:spPr/>
      <dgm:t>
        <a:bodyPr/>
        <a:lstStyle/>
        <a:p>
          <a:endParaRPr lang="ru-RU"/>
        </a:p>
      </dgm:t>
    </dgm:pt>
    <dgm:pt modelId="{E26346EA-C4A7-47D2-AFCC-98FE61B71C89}" type="pres">
      <dgm:prSet presAssocID="{FEF6DE84-63CC-4C31-85FE-9FD8F1441CB9}" presName="hierChild4" presStyleCnt="0"/>
      <dgm:spPr/>
    </dgm:pt>
    <dgm:pt modelId="{5EDCB1A4-243B-40AE-B7F5-07E15CBA478B}" type="pres">
      <dgm:prSet presAssocID="{FEF6DE84-63CC-4C31-85FE-9FD8F1441CB9}" presName="hierChild5" presStyleCnt="0"/>
      <dgm:spPr/>
    </dgm:pt>
    <dgm:pt modelId="{FBB23500-2806-44E7-9E82-455F9A42FA0F}" type="pres">
      <dgm:prSet presAssocID="{7B5B072E-7A19-4216-8BC6-87E7EE14087F}" presName="hierChild5" presStyleCnt="0"/>
      <dgm:spPr/>
    </dgm:pt>
    <dgm:pt modelId="{DE5A2B5E-433F-4CF6-B4A3-054B63600AD9}" type="pres">
      <dgm:prSet presAssocID="{5C7452AC-743A-4ECA-BD64-31FECE3CFC5A}" presName="hierChild3" presStyleCnt="0"/>
      <dgm:spPr/>
    </dgm:pt>
  </dgm:ptLst>
  <dgm:cxnLst>
    <dgm:cxn modelId="{59C79BD8-916B-4A7F-AE4B-763B246495F4}" type="presOf" srcId="{160E66DF-354D-4E46-B187-9D83C61B41B8}" destId="{2095B040-C110-4066-B9F3-02F815F336C4}" srcOrd="0" destOrd="0" presId="urn:microsoft.com/office/officeart/2005/8/layout/orgChart1"/>
    <dgm:cxn modelId="{25B6257F-5AD7-4029-B8AD-7D3D2BAEC368}" type="presOf" srcId="{775CDFEA-6DC3-49AE-B672-4541440A60FD}" destId="{B66D6B70-4D42-48EF-A50D-BB85E041BF53}" srcOrd="0" destOrd="0" presId="urn:microsoft.com/office/officeart/2005/8/layout/orgChart1"/>
    <dgm:cxn modelId="{AA87776A-B125-48D6-8529-964BFA673342}" type="presOf" srcId="{EA5B19DC-472B-4475-8138-5B563709653C}" destId="{4935A3E5-9FF2-4BE3-8C13-0F4B3C90DED4}" srcOrd="0" destOrd="0" presId="urn:microsoft.com/office/officeart/2005/8/layout/orgChart1"/>
    <dgm:cxn modelId="{7FBF171D-2CDD-4693-A73C-2CFFC36C2E1E}" type="presOf" srcId="{5C7452AC-743A-4ECA-BD64-31FECE3CFC5A}" destId="{96C65541-9223-4EB9-80ED-36093CED9ABF}" srcOrd="1" destOrd="0" presId="urn:microsoft.com/office/officeart/2005/8/layout/orgChart1"/>
    <dgm:cxn modelId="{DFCD3E37-257A-4A6B-9CB1-026DF0FF427D}" srcId="{5C7452AC-743A-4ECA-BD64-31FECE3CFC5A}" destId="{B2007707-B7B8-45F2-B5DF-12C16F803659}" srcOrd="0" destOrd="0" parTransId="{98AD6C1B-FB70-4980-AB99-78C30C2BF721}" sibTransId="{CC8B4CE4-E3D2-4B38-AC60-C4F426C9978A}"/>
    <dgm:cxn modelId="{B7C5017C-0F6E-423D-94B1-4F3F260FE6B6}" type="presOf" srcId="{7B5B072E-7A19-4216-8BC6-87E7EE14087F}" destId="{7DB1C715-2EBE-47C5-91C9-38E05FE13997}" srcOrd="0" destOrd="0" presId="urn:microsoft.com/office/officeart/2005/8/layout/orgChart1"/>
    <dgm:cxn modelId="{0A42D939-62F8-4A21-A8BE-8A6D09F0DFC5}" type="presOf" srcId="{FEF6DE84-63CC-4C31-85FE-9FD8F1441CB9}" destId="{3FC618B6-AAF8-40DD-BF3F-D0958158D4ED}" srcOrd="0" destOrd="0" presId="urn:microsoft.com/office/officeart/2005/8/layout/orgChart1"/>
    <dgm:cxn modelId="{927CFA5D-B957-4FDA-8486-E58191EB94DB}" srcId="{7B5B072E-7A19-4216-8BC6-87E7EE14087F}" destId="{FEF6DE84-63CC-4C31-85FE-9FD8F1441CB9}" srcOrd="0" destOrd="0" parTransId="{160E66DF-354D-4E46-B187-9D83C61B41B8}" sibTransId="{5B8B9A79-B43C-4E72-9517-0C9F942A7C01}"/>
    <dgm:cxn modelId="{8D86F1F7-4A92-47A2-A290-50FA58F979B1}" type="presOf" srcId="{B2007707-B7B8-45F2-B5DF-12C16F803659}" destId="{27AC106D-9B87-463B-81F2-7E13156F1F40}" srcOrd="0" destOrd="0" presId="urn:microsoft.com/office/officeart/2005/8/layout/orgChart1"/>
    <dgm:cxn modelId="{B0FF8FAC-B3D7-47EB-97B7-1E555027723E}" type="presOf" srcId="{FEF6DE84-63CC-4C31-85FE-9FD8F1441CB9}" destId="{F73142BB-D821-4B00-B8F5-C353702F8C06}" srcOrd="1" destOrd="0" presId="urn:microsoft.com/office/officeart/2005/8/layout/orgChart1"/>
    <dgm:cxn modelId="{C47F8F70-3F13-4C8D-BDCC-57B592E219AD}" type="presOf" srcId="{1D7BE86C-5DD2-487E-8230-6FBF46B5A33C}" destId="{9A54FF94-7951-4B64-BDDF-9DEBF0EE6A50}" srcOrd="0" destOrd="0" presId="urn:microsoft.com/office/officeart/2005/8/layout/orgChart1"/>
    <dgm:cxn modelId="{28E615B6-126F-41C4-BB92-6760932259DF}" type="presOf" srcId="{7B5B072E-7A19-4216-8BC6-87E7EE14087F}" destId="{EC89DD0D-C99F-49E6-9DB4-89ADE56982BA}" srcOrd="1" destOrd="0" presId="urn:microsoft.com/office/officeart/2005/8/layout/orgChart1"/>
    <dgm:cxn modelId="{DFFC3655-AD01-4C63-A9AE-10876CD14A61}" type="presOf" srcId="{AB3B8C1B-B48A-473F-97B8-571DD694CBDD}" destId="{5DEFE2E8-7092-48D1-A74A-ADB08BD9941F}" srcOrd="0" destOrd="0" presId="urn:microsoft.com/office/officeart/2005/8/layout/orgChart1"/>
    <dgm:cxn modelId="{44C97D01-DF8C-42EE-97E1-6C72C7A55311}" type="presOf" srcId="{5C7452AC-743A-4ECA-BD64-31FECE3CFC5A}" destId="{92E6C80E-2476-41A8-984E-CBAB72FF2ADA}" srcOrd="0" destOrd="0" presId="urn:microsoft.com/office/officeart/2005/8/layout/orgChart1"/>
    <dgm:cxn modelId="{5A1DB211-C744-4329-83F7-E985FA720F5B}" srcId="{5C7452AC-743A-4ECA-BD64-31FECE3CFC5A}" destId="{7B5B072E-7A19-4216-8BC6-87E7EE14087F}" srcOrd="1" destOrd="0" parTransId="{EA5B19DC-472B-4475-8138-5B563709653C}" sibTransId="{F63CD837-CD47-4684-9AE7-DF0A863DB192}"/>
    <dgm:cxn modelId="{8A792C17-0044-4217-8490-97DFC506BEFB}" type="presOf" srcId="{98AD6C1B-FB70-4980-AB99-78C30C2BF721}" destId="{A8DDC8E7-2FB9-468C-BE39-3AE3F33376F6}" srcOrd="0" destOrd="0" presId="urn:microsoft.com/office/officeart/2005/8/layout/orgChart1"/>
    <dgm:cxn modelId="{D8158DDD-D3F9-4B1A-B6B4-52DA486FDDA4}" srcId="{B2007707-B7B8-45F2-B5DF-12C16F803659}" destId="{775CDFEA-6DC3-49AE-B672-4541440A60FD}" srcOrd="0" destOrd="0" parTransId="{AB3B8C1B-B48A-473F-97B8-571DD694CBDD}" sibTransId="{ED61D021-A61C-4F27-A66B-8CA65386CAF0}"/>
    <dgm:cxn modelId="{ECA20FE1-7835-4261-93E4-F9025D570DC3}" type="presOf" srcId="{775CDFEA-6DC3-49AE-B672-4541440A60FD}" destId="{8648B33F-B03F-49DF-9E4A-BD1016EED6BE}" srcOrd="1" destOrd="0" presId="urn:microsoft.com/office/officeart/2005/8/layout/orgChart1"/>
    <dgm:cxn modelId="{F8E988DC-AFD3-4F21-B513-4009D5C4508C}" type="presOf" srcId="{B2007707-B7B8-45F2-B5DF-12C16F803659}" destId="{1D6D6A56-22A1-4AF8-8685-49EB02E6153B}" srcOrd="1" destOrd="0" presId="urn:microsoft.com/office/officeart/2005/8/layout/orgChart1"/>
    <dgm:cxn modelId="{BF58F03C-74CB-4727-8A10-86AAAD541D4C}" srcId="{1D7BE86C-5DD2-487E-8230-6FBF46B5A33C}" destId="{5C7452AC-743A-4ECA-BD64-31FECE3CFC5A}" srcOrd="0" destOrd="0" parTransId="{4FDD87F1-9DBD-4CD8-89A6-337AE8649CDF}" sibTransId="{0C75593C-DA80-4EB3-9F75-F01C7A01A74A}"/>
    <dgm:cxn modelId="{ED7D6BDC-4774-48F3-BE76-8E72E48290E1}" type="presParOf" srcId="{9A54FF94-7951-4B64-BDDF-9DEBF0EE6A50}" destId="{9145A9E8-25B5-4F2B-8B19-CAB96DCE8219}" srcOrd="0" destOrd="0" presId="urn:microsoft.com/office/officeart/2005/8/layout/orgChart1"/>
    <dgm:cxn modelId="{F1BBC40D-5ADD-4588-8D4A-D63AA2057D7D}" type="presParOf" srcId="{9145A9E8-25B5-4F2B-8B19-CAB96DCE8219}" destId="{9FB9D3CF-D3A7-4457-ACC2-7FDE46316C73}" srcOrd="0" destOrd="0" presId="urn:microsoft.com/office/officeart/2005/8/layout/orgChart1"/>
    <dgm:cxn modelId="{64AEAF97-0075-4361-8C94-F65286EA0372}" type="presParOf" srcId="{9FB9D3CF-D3A7-4457-ACC2-7FDE46316C73}" destId="{92E6C80E-2476-41A8-984E-CBAB72FF2ADA}" srcOrd="0" destOrd="0" presId="urn:microsoft.com/office/officeart/2005/8/layout/orgChart1"/>
    <dgm:cxn modelId="{A8A0320E-8E6D-4BE0-AC11-FD6A7C5689BA}" type="presParOf" srcId="{9FB9D3CF-D3A7-4457-ACC2-7FDE46316C73}" destId="{96C65541-9223-4EB9-80ED-36093CED9ABF}" srcOrd="1" destOrd="0" presId="urn:microsoft.com/office/officeart/2005/8/layout/orgChart1"/>
    <dgm:cxn modelId="{9CE95BB8-89CA-4BDD-8F42-D9BE8E13D4F1}" type="presParOf" srcId="{9145A9E8-25B5-4F2B-8B19-CAB96DCE8219}" destId="{0B4AAC77-8C0B-42BA-B231-1C032B9F246D}" srcOrd="1" destOrd="0" presId="urn:microsoft.com/office/officeart/2005/8/layout/orgChart1"/>
    <dgm:cxn modelId="{B9CC8C56-C2CC-41F3-854D-DDC00911A6B3}" type="presParOf" srcId="{0B4AAC77-8C0B-42BA-B231-1C032B9F246D}" destId="{A8DDC8E7-2FB9-468C-BE39-3AE3F33376F6}" srcOrd="0" destOrd="0" presId="urn:microsoft.com/office/officeart/2005/8/layout/orgChart1"/>
    <dgm:cxn modelId="{4FC93424-C4F9-4004-B5AC-70229D6AC008}" type="presParOf" srcId="{0B4AAC77-8C0B-42BA-B231-1C032B9F246D}" destId="{9DEDBDF5-F32D-4E88-80A8-C8BF508D5EC8}" srcOrd="1" destOrd="0" presId="urn:microsoft.com/office/officeart/2005/8/layout/orgChart1"/>
    <dgm:cxn modelId="{691D33EF-3BFF-4980-BE01-7B1F52D16873}" type="presParOf" srcId="{9DEDBDF5-F32D-4E88-80A8-C8BF508D5EC8}" destId="{77259118-EA10-40E3-BC56-D6557C7D0F36}" srcOrd="0" destOrd="0" presId="urn:microsoft.com/office/officeart/2005/8/layout/orgChart1"/>
    <dgm:cxn modelId="{9AEFBECC-F5E3-4A99-B75D-EABF161300B1}" type="presParOf" srcId="{77259118-EA10-40E3-BC56-D6557C7D0F36}" destId="{27AC106D-9B87-463B-81F2-7E13156F1F40}" srcOrd="0" destOrd="0" presId="urn:microsoft.com/office/officeart/2005/8/layout/orgChart1"/>
    <dgm:cxn modelId="{01E3C2AD-D7A7-44CC-BC0B-4F7441112FE6}" type="presParOf" srcId="{77259118-EA10-40E3-BC56-D6557C7D0F36}" destId="{1D6D6A56-22A1-4AF8-8685-49EB02E6153B}" srcOrd="1" destOrd="0" presId="urn:microsoft.com/office/officeart/2005/8/layout/orgChart1"/>
    <dgm:cxn modelId="{9A510E38-B03C-4F2C-B7E7-90396E8B7BB2}" type="presParOf" srcId="{9DEDBDF5-F32D-4E88-80A8-C8BF508D5EC8}" destId="{DEA4134A-D33E-439D-A3A9-669A781F18AD}" srcOrd="1" destOrd="0" presId="urn:microsoft.com/office/officeart/2005/8/layout/orgChart1"/>
    <dgm:cxn modelId="{2975591E-39CD-43B2-A09C-471185F0E3E5}" type="presParOf" srcId="{DEA4134A-D33E-439D-A3A9-669A781F18AD}" destId="{5DEFE2E8-7092-48D1-A74A-ADB08BD9941F}" srcOrd="0" destOrd="0" presId="urn:microsoft.com/office/officeart/2005/8/layout/orgChart1"/>
    <dgm:cxn modelId="{88BFE2EE-3B08-412F-99BB-17E906AEB776}" type="presParOf" srcId="{DEA4134A-D33E-439D-A3A9-669A781F18AD}" destId="{F3A6655E-4028-4D0C-8912-9B8E3539AEDD}" srcOrd="1" destOrd="0" presId="urn:microsoft.com/office/officeart/2005/8/layout/orgChart1"/>
    <dgm:cxn modelId="{A5013E10-F615-4E64-815E-EC0479708B26}" type="presParOf" srcId="{F3A6655E-4028-4D0C-8912-9B8E3539AEDD}" destId="{7AD5B313-AD55-4F72-9022-E03F26EA5296}" srcOrd="0" destOrd="0" presId="urn:microsoft.com/office/officeart/2005/8/layout/orgChart1"/>
    <dgm:cxn modelId="{029A6113-5987-42F8-8345-6ABCF08E9C95}" type="presParOf" srcId="{7AD5B313-AD55-4F72-9022-E03F26EA5296}" destId="{B66D6B70-4D42-48EF-A50D-BB85E041BF53}" srcOrd="0" destOrd="0" presId="urn:microsoft.com/office/officeart/2005/8/layout/orgChart1"/>
    <dgm:cxn modelId="{198D8A1A-00D1-42EA-AD75-B8B60C04CA27}" type="presParOf" srcId="{7AD5B313-AD55-4F72-9022-E03F26EA5296}" destId="{8648B33F-B03F-49DF-9E4A-BD1016EED6BE}" srcOrd="1" destOrd="0" presId="urn:microsoft.com/office/officeart/2005/8/layout/orgChart1"/>
    <dgm:cxn modelId="{97F843C5-A508-4F26-B00F-95E844A4F73F}" type="presParOf" srcId="{F3A6655E-4028-4D0C-8912-9B8E3539AEDD}" destId="{E6E0CF11-B849-4E4E-86FD-DAFAA25FF00B}" srcOrd="1" destOrd="0" presId="urn:microsoft.com/office/officeart/2005/8/layout/orgChart1"/>
    <dgm:cxn modelId="{3D3BCA95-A3B3-4A63-9CCF-0E287ACB9F08}" type="presParOf" srcId="{F3A6655E-4028-4D0C-8912-9B8E3539AEDD}" destId="{34EC3D82-89DD-4148-8BBE-6ECF6A390FEE}" srcOrd="2" destOrd="0" presId="urn:microsoft.com/office/officeart/2005/8/layout/orgChart1"/>
    <dgm:cxn modelId="{9ECC6BFC-28B3-42A9-8925-584CAFB1C627}" type="presParOf" srcId="{9DEDBDF5-F32D-4E88-80A8-C8BF508D5EC8}" destId="{A911C46E-49C3-4AC1-83D0-1880E6C14666}" srcOrd="2" destOrd="0" presId="urn:microsoft.com/office/officeart/2005/8/layout/orgChart1"/>
    <dgm:cxn modelId="{84476BA6-BEB5-4D74-B9FB-148E9F9155A6}" type="presParOf" srcId="{0B4AAC77-8C0B-42BA-B231-1C032B9F246D}" destId="{4935A3E5-9FF2-4BE3-8C13-0F4B3C90DED4}" srcOrd="2" destOrd="0" presId="urn:microsoft.com/office/officeart/2005/8/layout/orgChart1"/>
    <dgm:cxn modelId="{8D09FCCA-47E8-434F-B948-101AD0CACB3D}" type="presParOf" srcId="{0B4AAC77-8C0B-42BA-B231-1C032B9F246D}" destId="{BAA53362-C287-45D8-8ACA-E920F43B6623}" srcOrd="3" destOrd="0" presId="urn:microsoft.com/office/officeart/2005/8/layout/orgChart1"/>
    <dgm:cxn modelId="{A10792EB-D066-4058-A87D-3FC1394CCB87}" type="presParOf" srcId="{BAA53362-C287-45D8-8ACA-E920F43B6623}" destId="{BE769E43-069C-4D8A-9C69-3B63F22717C3}" srcOrd="0" destOrd="0" presId="urn:microsoft.com/office/officeart/2005/8/layout/orgChart1"/>
    <dgm:cxn modelId="{85B7C85E-D221-4433-BF59-D670FA528294}" type="presParOf" srcId="{BE769E43-069C-4D8A-9C69-3B63F22717C3}" destId="{7DB1C715-2EBE-47C5-91C9-38E05FE13997}" srcOrd="0" destOrd="0" presId="urn:microsoft.com/office/officeart/2005/8/layout/orgChart1"/>
    <dgm:cxn modelId="{568F0854-360E-44E0-A74C-5D713CF2C9B6}" type="presParOf" srcId="{BE769E43-069C-4D8A-9C69-3B63F22717C3}" destId="{EC89DD0D-C99F-49E6-9DB4-89ADE56982BA}" srcOrd="1" destOrd="0" presId="urn:microsoft.com/office/officeart/2005/8/layout/orgChart1"/>
    <dgm:cxn modelId="{CB569C33-9B17-47F8-A625-A8A573983810}" type="presParOf" srcId="{BAA53362-C287-45D8-8ACA-E920F43B6623}" destId="{3FD2DD1B-9166-469D-B2EE-2BB6E7F38E9C}" srcOrd="1" destOrd="0" presId="urn:microsoft.com/office/officeart/2005/8/layout/orgChart1"/>
    <dgm:cxn modelId="{1CF4A611-1BB6-40E0-ABCD-9CBD024D3B0F}" type="presParOf" srcId="{3FD2DD1B-9166-469D-B2EE-2BB6E7F38E9C}" destId="{2095B040-C110-4066-B9F3-02F815F336C4}" srcOrd="0" destOrd="0" presId="urn:microsoft.com/office/officeart/2005/8/layout/orgChart1"/>
    <dgm:cxn modelId="{D1B3D6B3-C474-4815-907B-5684BD9637C3}" type="presParOf" srcId="{3FD2DD1B-9166-469D-B2EE-2BB6E7F38E9C}" destId="{5BD76D8A-DBB3-40CE-BD0F-DA0F24C5640C}" srcOrd="1" destOrd="0" presId="urn:microsoft.com/office/officeart/2005/8/layout/orgChart1"/>
    <dgm:cxn modelId="{9D2A2572-2F29-4224-815F-E497624DD03B}" type="presParOf" srcId="{5BD76D8A-DBB3-40CE-BD0F-DA0F24C5640C}" destId="{DCAE5E8A-5381-49B8-95E8-E86FC709E05C}" srcOrd="0" destOrd="0" presId="urn:microsoft.com/office/officeart/2005/8/layout/orgChart1"/>
    <dgm:cxn modelId="{DA7AA6B4-3854-4565-B973-420697164EF0}" type="presParOf" srcId="{DCAE5E8A-5381-49B8-95E8-E86FC709E05C}" destId="{3FC618B6-AAF8-40DD-BF3F-D0958158D4ED}" srcOrd="0" destOrd="0" presId="urn:microsoft.com/office/officeart/2005/8/layout/orgChart1"/>
    <dgm:cxn modelId="{744A8D78-AF25-497F-BD35-33981FA72AFF}" type="presParOf" srcId="{DCAE5E8A-5381-49B8-95E8-E86FC709E05C}" destId="{F73142BB-D821-4B00-B8F5-C353702F8C06}" srcOrd="1" destOrd="0" presId="urn:microsoft.com/office/officeart/2005/8/layout/orgChart1"/>
    <dgm:cxn modelId="{A98188D2-9BA6-41DA-B205-C8797A673B72}" type="presParOf" srcId="{5BD76D8A-DBB3-40CE-BD0F-DA0F24C5640C}" destId="{E26346EA-C4A7-47D2-AFCC-98FE61B71C89}" srcOrd="1" destOrd="0" presId="urn:microsoft.com/office/officeart/2005/8/layout/orgChart1"/>
    <dgm:cxn modelId="{6A6AFBFD-916C-4221-B7FE-8C12ABEC6AFF}" type="presParOf" srcId="{5BD76D8A-DBB3-40CE-BD0F-DA0F24C5640C}" destId="{5EDCB1A4-243B-40AE-B7F5-07E15CBA478B}" srcOrd="2" destOrd="0" presId="urn:microsoft.com/office/officeart/2005/8/layout/orgChart1"/>
    <dgm:cxn modelId="{5393A313-7E25-48D6-89F5-36A9EF181845}" type="presParOf" srcId="{BAA53362-C287-45D8-8ACA-E920F43B6623}" destId="{FBB23500-2806-44E7-9E82-455F9A42FA0F}" srcOrd="2" destOrd="0" presId="urn:microsoft.com/office/officeart/2005/8/layout/orgChart1"/>
    <dgm:cxn modelId="{BF4B9A16-4B8A-4B6D-9161-6CC686AEEE12}" type="presParOf" srcId="{9145A9E8-25B5-4F2B-8B19-CAB96DCE8219}" destId="{DE5A2B5E-433F-4CF6-B4A3-054B63600A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5B040-C110-4066-B9F3-02F815F336C4}">
      <dsp:nvSpPr>
        <dsp:cNvPr id="0" name=""/>
        <dsp:cNvSpPr/>
      </dsp:nvSpPr>
      <dsp:spPr>
        <a:xfrm>
          <a:off x="3822130" y="2812642"/>
          <a:ext cx="348237" cy="1067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927"/>
              </a:lnTo>
              <a:lnTo>
                <a:pt x="348237" y="1067927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35A3E5-9FF2-4BE3-8C13-0F4B3C90DED4}">
      <dsp:nvSpPr>
        <dsp:cNvPr id="0" name=""/>
        <dsp:cNvSpPr/>
      </dsp:nvSpPr>
      <dsp:spPr>
        <a:xfrm>
          <a:off x="3346206" y="1164320"/>
          <a:ext cx="1404556" cy="487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66"/>
              </a:lnTo>
              <a:lnTo>
                <a:pt x="1404556" y="243766"/>
              </a:lnTo>
              <a:lnTo>
                <a:pt x="1404556" y="487532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EFE2E8-7092-48D1-A74A-ADB08BD9941F}">
      <dsp:nvSpPr>
        <dsp:cNvPr id="0" name=""/>
        <dsp:cNvSpPr/>
      </dsp:nvSpPr>
      <dsp:spPr>
        <a:xfrm>
          <a:off x="1013017" y="2812642"/>
          <a:ext cx="348237" cy="1067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927"/>
              </a:lnTo>
              <a:lnTo>
                <a:pt x="348237" y="1067927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DDC8E7-2FB9-468C-BE39-3AE3F33376F6}">
      <dsp:nvSpPr>
        <dsp:cNvPr id="0" name=""/>
        <dsp:cNvSpPr/>
      </dsp:nvSpPr>
      <dsp:spPr>
        <a:xfrm>
          <a:off x="1941649" y="1164320"/>
          <a:ext cx="1404556" cy="487532"/>
        </a:xfrm>
        <a:custGeom>
          <a:avLst/>
          <a:gdLst/>
          <a:ahLst/>
          <a:cxnLst/>
          <a:rect l="0" t="0" r="0" b="0"/>
          <a:pathLst>
            <a:path>
              <a:moveTo>
                <a:pt x="1404556" y="0"/>
              </a:moveTo>
              <a:lnTo>
                <a:pt x="1404556" y="243766"/>
              </a:lnTo>
              <a:lnTo>
                <a:pt x="0" y="243766"/>
              </a:lnTo>
              <a:lnTo>
                <a:pt x="0" y="487532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E6C80E-2476-41A8-984E-CBAB72FF2ADA}">
      <dsp:nvSpPr>
        <dsp:cNvPr id="0" name=""/>
        <dsp:cNvSpPr/>
      </dsp:nvSpPr>
      <dsp:spPr>
        <a:xfrm>
          <a:off x="2185415" y="3529"/>
          <a:ext cx="2321581" cy="11607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Умения</a:t>
          </a:r>
        </a:p>
      </dsp:txBody>
      <dsp:txXfrm>
        <a:off x="2185415" y="3529"/>
        <a:ext cx="2321581" cy="1160790"/>
      </dsp:txXfrm>
    </dsp:sp>
    <dsp:sp modelId="{27AC106D-9B87-463B-81F2-7E13156F1F40}">
      <dsp:nvSpPr>
        <dsp:cNvPr id="0" name=""/>
        <dsp:cNvSpPr/>
      </dsp:nvSpPr>
      <dsp:spPr>
        <a:xfrm>
          <a:off x="780859" y="1651852"/>
          <a:ext cx="2321581" cy="11607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Организаторские</a:t>
          </a:r>
        </a:p>
      </dsp:txBody>
      <dsp:txXfrm>
        <a:off x="780859" y="1651852"/>
        <a:ext cx="2321581" cy="1160790"/>
      </dsp:txXfrm>
    </dsp:sp>
    <dsp:sp modelId="{B66D6B70-4D42-48EF-A50D-BB85E041BF53}">
      <dsp:nvSpPr>
        <dsp:cNvPr id="0" name=""/>
        <dsp:cNvSpPr/>
      </dsp:nvSpPr>
      <dsp:spPr>
        <a:xfrm>
          <a:off x="1361254" y="3300174"/>
          <a:ext cx="2321581" cy="11607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Связаны с включением в различные виды деятельности </a:t>
          </a:r>
        </a:p>
      </dsp:txBody>
      <dsp:txXfrm>
        <a:off x="1361254" y="3300174"/>
        <a:ext cx="2321581" cy="1160790"/>
      </dsp:txXfrm>
    </dsp:sp>
    <dsp:sp modelId="{7DB1C715-2EBE-47C5-91C9-38E05FE13997}">
      <dsp:nvSpPr>
        <dsp:cNvPr id="0" name=""/>
        <dsp:cNvSpPr/>
      </dsp:nvSpPr>
      <dsp:spPr>
        <a:xfrm>
          <a:off x="3589972" y="1651852"/>
          <a:ext cx="2321581" cy="11607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</a:p>
      </dsp:txBody>
      <dsp:txXfrm>
        <a:off x="3589972" y="1651852"/>
        <a:ext cx="2321581" cy="1160790"/>
      </dsp:txXfrm>
    </dsp:sp>
    <dsp:sp modelId="{3FC618B6-AAF8-40DD-BF3F-D0958158D4ED}">
      <dsp:nvSpPr>
        <dsp:cNvPr id="0" name=""/>
        <dsp:cNvSpPr/>
      </dsp:nvSpPr>
      <dsp:spPr>
        <a:xfrm>
          <a:off x="4170367" y="3300174"/>
          <a:ext cx="2321581" cy="11607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Связаны с общением</a:t>
          </a:r>
        </a:p>
      </dsp:txBody>
      <dsp:txXfrm>
        <a:off x="4170367" y="3300174"/>
        <a:ext cx="2321581" cy="116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75B1F-4EC2-4AF3-9FA7-C0916306BB27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229BB-E4C4-4AAF-BE9D-08E941CA6C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29BB-E4C4-4AAF-BE9D-08E941CA6C2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5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3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9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3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2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6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9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6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C552-B813-4A07-9ADB-95E0416200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6F36-0EDF-4AA2-983F-F266B23AA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2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846640" cy="1656183"/>
          </a:xfrm>
        </p:spPr>
        <p:txBody>
          <a:bodyPr>
            <a:noAutofit/>
          </a:bodyPr>
          <a:lstStyle/>
          <a:p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616624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практических учений обучающихся в процессе внеурочной деятельности по технологии в основной школе»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5765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27584" y="547852"/>
          <a:ext cx="7560840" cy="576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7544" y="404664"/>
          <a:ext cx="8280919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15616" y="476907"/>
          <a:ext cx="6984776" cy="590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43608" y="1052736"/>
          <a:ext cx="727280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39552" y="548680"/>
          <a:ext cx="79928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2295" t="50014" r="67087" b="31111"/>
          <a:stretch/>
        </p:blipFill>
        <p:spPr bwMode="auto">
          <a:xfrm>
            <a:off x="1691680" y="980728"/>
            <a:ext cx="576064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на знание мерок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42108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45632"/>
                <a:gridCol w="4145632"/>
              </a:tblGrid>
              <a:tr h="102106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Условное обозначение мерки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мерки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</a:tr>
              <a:tr h="53705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Обхват талии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</a:tr>
              <a:tr h="53705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Полуобхват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бедер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</a:tr>
              <a:tr h="7147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Дст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спины до талии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</a:tr>
              <a:tr h="53705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Полуобхват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талии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</a:tr>
              <a:tr h="53705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изделия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</a:tr>
              <a:tr h="53705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Обхват талии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9358" marR="149358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конструкции юбок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13"/>
          <p:cNvGraphicFramePr>
            <a:graphicFrameLocks/>
          </p:cNvGraphicFramePr>
          <p:nvPr/>
        </p:nvGraphicFramePr>
        <p:xfrm>
          <a:off x="1331640" y="5373216"/>
          <a:ext cx="663406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516"/>
                <a:gridCol w="1658516"/>
                <a:gridCol w="1658516"/>
                <a:gridCol w="16585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Карандаш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Плиссированная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Тюльпан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Колокол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Солнце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Пеплум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А-силуэт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Ассиметричкая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Цыганская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складку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Аккордеон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Рыбка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PC\Desktop\JQyTFB2jGT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546013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5536" y="692696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практических учений обучающихся в процессе внеурочной деятельности по технологии в основной школе»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1"/>
            <a:ext cx="1378496" cy="1900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print"/>
          <a:srcRect l="48174" t="24771" r="10015" b="37004"/>
          <a:stretch/>
        </p:blipFill>
        <p:spPr bwMode="auto">
          <a:xfrm>
            <a:off x="539552" y="1484784"/>
            <a:ext cx="7920880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проектного изделия, а также общие особенности его изготовления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" y="980722"/>
          <a:ext cx="9144002" cy="5610126"/>
        </p:xfrm>
        <a:graphic>
          <a:graphicData uri="http://schemas.openxmlformats.org/drawingml/2006/table">
            <a:tbl>
              <a:tblPr/>
              <a:tblGrid>
                <a:gridCol w="4572001"/>
                <a:gridCol w="4572001"/>
              </a:tblGrid>
              <a:tr h="26714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Общая характеристика проектного изделия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Наименование изделия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Юбка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Категория изделия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Поясное швейное изделие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Тип изделия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Юбка-карандаш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Специфика изделия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Наличие шлицы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9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Назначение изделия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Повседневная носка, деловые цели и праздничные мероприятия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Вид изготовления изделия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Швейное производство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44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Тип изготовления изделия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Комбинированное швейное производство, сочетание ручного и механизированного труда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Общая характеристика особенностей изготовления проектного изделия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Мастерская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Швейная школьная мастерская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Образовательное учреждение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Основная школа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Вид учебной деятельности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Образовательная область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Технология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Раздел образовательной области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Швейное производство (швейное дело)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9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Направленность изготовления изделия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и развитие практических умений обучающихся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Инструменты и материалы, применяемые для изготовления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юбки-карандаш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шлицей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700807"/>
          <a:ext cx="9144000" cy="476048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3967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Категория средств труда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Перечень средств труда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12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Инструменты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Ножницы, нитки, иглы, швейная машина, ручка, карандаш, ластик, линейка,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утюг-отпариватель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41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Материалы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Ткань, миллиметровая бумага, копировальная бумага, мел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24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Дополнительное оборудование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Фотографии юбок из сети Интернет и модных журналов, схема определения преимуществ того или иного поясного изделия, таблица с условными обозначениями мерок, эталонный образец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юбки-карандаш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36713"/>
          <a:ext cx="9144000" cy="6021286"/>
        </p:xfrm>
        <a:graphic>
          <a:graphicData uri="http://schemas.openxmlformats.org/drawingml/2006/table">
            <a:tbl>
              <a:tblPr/>
              <a:tblGrid>
                <a:gridCol w="1961104"/>
                <a:gridCol w="1193141"/>
                <a:gridCol w="1961104"/>
                <a:gridCol w="1534122"/>
                <a:gridCol w="1192539"/>
                <a:gridCol w="1301990"/>
              </a:tblGrid>
              <a:tr h="246421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 обучения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Формируемые УУД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 оценки/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самооценки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 учителя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 ученика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82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 Подготовительный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Подготавливает кабинет к проведению урока. Приветствует обучающихся. Подводит обучающихся к теме урока, сообщает им тему урока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такое швейное производство?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Какие вы можете назвать виды швейного производства?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Вы знаете, что поясное швейное изделие?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 Что такое юбка-карандаш?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 Что такое шлица?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Приветствуют педагога. Отвечают на вопросы педагога, подводящие к теме урока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Личностные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Правильность ответов обучающихся на вопросы педагога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урока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Технологическая карта урока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24744"/>
          <a:ext cx="9144000" cy="5733257"/>
        </p:xfrm>
        <a:graphic>
          <a:graphicData uri="http://schemas.openxmlformats.org/drawingml/2006/table">
            <a:tbl>
              <a:tblPr/>
              <a:tblGrid>
                <a:gridCol w="1821934"/>
                <a:gridCol w="1216257"/>
                <a:gridCol w="1999101"/>
                <a:gridCol w="1563847"/>
                <a:gridCol w="1215645"/>
                <a:gridCol w="1327216"/>
              </a:tblGrid>
              <a:tr h="573325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 Актуализация темы занятия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Знакомит обучающихся с назначением швейного производства, рассказывает об истории развития и эволюции швейного производства; рассказывает о современных технологиях производства швейных изделий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Конспектируют основные положения сообщения педагога. Задают вопросы. Участвуют в коллективном обсуждении о значении швейного производства в современном обществе и в текстильной промышленности, возможностях его развития, применении изделий в технике швейного производства.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Предметные, личностные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Оценивание правильности ответов обучающихся о швейном производстве, его развитии, возможностях применениях изделий, выполненных в техниках ручного и механизированного труда швейного производства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Технологическая карта урока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64704"/>
          <a:ext cx="9144000" cy="6093296"/>
        </p:xfrm>
        <a:graphic>
          <a:graphicData uri="http://schemas.openxmlformats.org/drawingml/2006/table">
            <a:tbl>
              <a:tblPr/>
              <a:tblGrid>
                <a:gridCol w="1821934"/>
                <a:gridCol w="1216258"/>
                <a:gridCol w="1999100"/>
                <a:gridCol w="1563847"/>
                <a:gridCol w="1215645"/>
                <a:gridCol w="1327216"/>
              </a:tblGrid>
              <a:tr h="609329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 Основное содержание занятия</a:t>
                      </a:r>
                    </a:p>
                  </a:txBody>
                  <a:tcPr marL="32922" marR="3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marL="32922" marR="3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Сообщает о способах обработки ткани. Объясняет способы и методы изготовления поясного швейного изделия. Ставит учебные задачи: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Научиться выполнять ручные и механические операции по обработке ткани.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Запомнить, требования, предъявляемые к качеству изделий из ткани.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Помнить о правилах по безопасности труда при выполнении всех видов работ в процессе швейного производства.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Учиться пользоваться инструкционными и технологическими картами при изготовлении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юбки-карандаш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шлицей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 Последовательно выполнять операции по изготовлению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юбки-карандаш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шлицей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 Рассказывает о возможностях развития швейного производства в условиях школьной мастерской и за пределами школы.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 Рассказывает о назначении швейных изделий, преимуществах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юбки-карандаш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сравнении с другими моделями юбок (например, юбка-тюльпан, юбка-пачка).</a:t>
                      </a:r>
                    </a:p>
                  </a:txBody>
                  <a:tcPr marL="32922" marR="3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Выступают с сообщениями. Отвечают на вопросы педагога. Участвуют в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групповом обсуждении. Осуществляют индивидуальную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работу над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конспектом. Повторяют правила техники безопасности и охраны труда в школьной швейной мастерской при выполнении операций, связанных с обработкой ткани и изготовлением изделий из нее.</a:t>
                      </a:r>
                    </a:p>
                  </a:txBody>
                  <a:tcPr marL="32922" marR="3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Предметные, метапредметные, личностные</a:t>
                      </a:r>
                    </a:p>
                  </a:txBody>
                  <a:tcPr marL="32922" marR="3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Оценивание ответов обучающихся, правильность понимания ими способов работы с ручным и механическим производственным инструментом для изготовления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юбки-карандаш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шлицей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2922" marR="3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67544" y="0"/>
            <a:ext cx="8229600" cy="764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Технологическая карта урока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92696"/>
          <a:ext cx="9143999" cy="6165304"/>
        </p:xfrm>
        <a:graphic>
          <a:graphicData uri="http://schemas.openxmlformats.org/drawingml/2006/table">
            <a:tbl>
              <a:tblPr/>
              <a:tblGrid>
                <a:gridCol w="1821935"/>
                <a:gridCol w="1216257"/>
                <a:gridCol w="1999100"/>
                <a:gridCol w="1563847"/>
                <a:gridCol w="1215644"/>
                <a:gridCol w="1327216"/>
              </a:tblGrid>
              <a:tr h="61653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 Практическая работа</a:t>
                      </a:r>
                    </a:p>
                  </a:txBody>
                  <a:tcPr marL="38214" marR="38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marL="38214" marR="38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Объясняет обучающимся технологию изготовления юбки-карандаш со шлицей с применением ручных и механических операций швейного производства. Объясняет правила техники безопасности при работе с ручным и механическим инструментом швейного производства. Объясняет правила подготовки рабочих инструментов и организацию рабочего процесса.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Осуществляет инструктаж обучающихся</a:t>
                      </a:r>
                    </a:p>
                  </a:txBody>
                  <a:tcPr marL="38214" marR="38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Слушают объяснение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поэтапного изготовления поясного швейного изделия. Повторяют правила техники безопасности при работе над изделием в школьной швейной мастерской.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Проводит следующие виды инструктажа: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Вводный (повторение правил техники безопасности в школьной мастерской, объяснение технологии изготовления изделия);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текущий (проверка правильности изготовления изделия обучающимися, коррекция действий обучающихся, оказание индивидуального содействия);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заключительный (объяснение правил уборки рабочего места, правильности завершения работы над изделием в и школьной мастерской)</a:t>
                      </a:r>
                    </a:p>
                  </a:txBody>
                  <a:tcPr marL="38214" marR="38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Предметные, метапредметные, личностные</a:t>
                      </a:r>
                    </a:p>
                  </a:txBody>
                  <a:tcPr marL="38214" marR="38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Поэтапное сравнение изготавливаемого изделия с образцом, определение правильности изготовления изделия</a:t>
                      </a:r>
                    </a:p>
                  </a:txBody>
                  <a:tcPr marL="38214" marR="38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Технологическая карта урока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92696"/>
          <a:ext cx="9143999" cy="6165304"/>
        </p:xfrm>
        <a:graphic>
          <a:graphicData uri="http://schemas.openxmlformats.org/drawingml/2006/table">
            <a:tbl>
              <a:tblPr/>
              <a:tblGrid>
                <a:gridCol w="1821935"/>
                <a:gridCol w="1216256"/>
                <a:gridCol w="1999100"/>
                <a:gridCol w="1563847"/>
                <a:gridCol w="1215644"/>
                <a:gridCol w="1327217"/>
              </a:tblGrid>
              <a:tr h="33809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5. Рефлексия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Дополнительный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Предлагает обучающимся оценить актуальность занятия, поделиться впечатлениями о том, что им понравилось, а </a:t>
                      </a:r>
                      <a:r>
                        <a:rPr lang="ru-RU" sz="1000" dirty="0" err="1" smtClean="0">
                          <a:latin typeface="Times New Roman"/>
                          <a:ea typeface="Calibri"/>
                          <a:cs typeface="Times New Roman"/>
                        </a:rPr>
                        <a:t>чтоф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не понравилось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Обсуждают значение швейного производства в современном технологическом обучении, а также при организации внеурочной деятельности. Оценивают результаты деятельности педагога, принимают участие в групповом обсуждении изготовленных изделий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Предметные, личностные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Оценивание работы учителя на занятии путем применения 5-балльной шкалы (5 баллов – высокий результат, 1 балл – низкий результат, остальные баллы – промежуточные)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6. Заключительный этап урока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Подводит итоги урока. выражает благодарность обучающимся за проделанную работу. Оценивает результаты изготовления юбки-карандаш со шлицей с применением ручных и механических производственных инструментов швейного дела. Сравнивает результаты проделанной работы с образцом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Коллективное обсуждение изготовленных изделий, их сравнение с образцом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Предметные, личностные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Сравнение изделия с образцом, определение того, что получилось, что не получилось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Готовое изделие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C:\Users\PC\Desktop\I-t4jOx7j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176464" cy="453780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36230" t="27130" r="46648" b="17896"/>
          <a:stretch/>
        </p:blipFill>
        <p:spPr bwMode="auto">
          <a:xfrm>
            <a:off x="6732240" y="836712"/>
            <a:ext cx="2136668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57729" t="27130" r="25149" b="18132"/>
          <a:stretch/>
        </p:blipFill>
        <p:spPr bwMode="auto">
          <a:xfrm>
            <a:off x="5004048" y="3690099"/>
            <a:ext cx="2041112" cy="3167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7544" y="620688"/>
          <a:ext cx="820891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flower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4644008" cy="4576872"/>
          </a:xfrm>
          <a:prstGeom prst="rect">
            <a:avLst/>
          </a:prstGeom>
          <a:noFill/>
        </p:spPr>
      </p:pic>
      <p:pic>
        <p:nvPicPr>
          <p:cNvPr id="71682" name="Picture 2" descr="C:\Users\PC\Desktop\flower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81129"/>
            <a:ext cx="4644008" cy="4576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6912768" cy="20882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приемы формирования практических умений обучающихся во внеурочной деятельности по технологии в основной школе при изготовлении швейного поясного изделия.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 формирования практических умений обучающихся во внеурочной деятельности по технологии в основной школе.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приемы формирования практических умений обучающихся во внеурочной деятельности по технологии при изготовлении швейного поясного изделия.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PC\Desktop\1682397820_kartinki-pibig-info-p-kartinki-shveinaya-tematika-arti-pinterest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3024336" cy="329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5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652120" cy="388843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Рассмотреть теоретические основы формирования практических умений обучающихся в процессе внеурочной деятельности по технологии в основной школе.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Исследовать историю и современность швейного производства.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Проанализировать приемы обучения и основные виды деятельности обучающихся при изготовлении юбки-карандаша.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4924325"/>
            <a:ext cx="9144000" cy="1933675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Разработать технологическую карту внеурочного занятия в 8 классе по изготовлению поясного изделия.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Обозначить результативность формирования практических умений обучающихся в процессе внеурочной деятельности по технологии в основной школе при изготовлении швейного поясного изделия.</a:t>
            </a:r>
            <a:endParaRPr lang="ru-RU" sz="2200" dirty="0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50484"/>
            <a:ext cx="3347864" cy="408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5"/>
            <a:ext cx="6192688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1. ТЕОРЕТИЧЕСКИЕ ОСНОВЫ ФОРМИРОВАНИЯ ПРАКТИЧЕСКИХ УМЕНИЙ ОБУЧАЮЩИХСЯ В ПРОЦЕССЕ ВНЕУРОЧНОЙ ДЕЯТЕЛЬНОСТИ ПО ТЕХНОЛОГИИ В ОСНОВНОЙ ШКОЛЕ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7784" y="4808909"/>
            <a:ext cx="6516216" cy="204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2. ОСОБЕННОСТИ ФОРМИРОВАНИЯ ПРАКТИЧЕСКИХ УМЕНИЙ ОБУЧАЮЩИХСЯ В ПРОЦЕССЕ ВНЕУРОЧНОЙ ДЕЯТЕЛЬНОСТИ ПО ТЕХНОЛОГИИ В ОСНОВНОЙ ШКОЛЕ ПРИ ИЗГОТОВЛЕНИИ ПОЯСНОГО ИЗДЕЛИЯ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0" name="Picture 6" descr="C:\Users\PC\Desktop\1678989836_bogatyr-club-p-tsveti-yabloni-fon-foni-pinterest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182989" cy="1767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476675"/>
          <a:ext cx="8568953" cy="6172251"/>
        </p:xfrm>
        <a:graphic>
          <a:graphicData uri="http://schemas.openxmlformats.org/drawingml/2006/table">
            <a:tbl>
              <a:tblPr/>
              <a:tblGrid>
                <a:gridCol w="1576153"/>
                <a:gridCol w="1298493"/>
                <a:gridCol w="5694307"/>
              </a:tblGrid>
              <a:tr h="6291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Категория возраста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Количество лет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Особенности развития умений человека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6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1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Младенческий (ясельный)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0-3 года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ребёнок учится смотреть, издавать звуки, делать движения, ходить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1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Дошкольный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3-5 лет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ребёнок учится разговаривать, играть, рисовать, есть, одеваться, умываться и многое другое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2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6-17 лет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ребёнок взрослеет и становится подростком: учится общению, письму, основам многих наук, ответственности за свои поступки, основам физической культуры, проявлению интересов в хобби и подростковых секциях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3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Молодежный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18-35 лет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подросток становится взрослым человеком, поступает на работу, продолжает учёбу в профессиональных средних и/или высших учебных заведениях; учится выполнять практическую деятельность, углубляет свои знания и навыки в различных сферах жизнедеятельности, заводит семью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1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Взрослый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36 и далее лет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совершенствование умений в зависимости от деятельности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332656"/>
          <a:ext cx="7272808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9393" name="Picture 1" descr="C:\Users\PC\Desktop\54-20220510_1727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437112"/>
            <a:ext cx="3710186" cy="2201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Users\PC\Desktop\resting-clipart-preschool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566006" cy="3600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– это занятость обучающихся, отличная от традиционной урочной, которая может осуществляться в различных видах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332656"/>
          <a:ext cx="7920880" cy="6176965"/>
        </p:xfrm>
        <a:graphic>
          <a:graphicData uri="http://schemas.openxmlformats.org/drawingml/2006/table">
            <a:tbl>
              <a:tblPr/>
              <a:tblGrid>
                <a:gridCol w="3960440"/>
                <a:gridCol w="3960440"/>
              </a:tblGrid>
              <a:tr h="70207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Исторический этапа развития швейного производства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развития швейного производства</a:t>
                      </a:r>
                      <a:endParaRPr lang="ru-RU" sz="16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11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Первобытный этап</a:t>
                      </a:r>
                      <a:endParaRPr lang="ru-RU" sz="16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Появление первых орудий труда, шитье одежды для выполнения ею защитной функции.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11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Зарождение цивилизации 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Усложнение средств труда, расширение функций изделий швейного производства, включая функцию украшения.</a:t>
                      </a:r>
                      <a:endParaRPr lang="ru-RU" sz="16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5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Переход от кустарного производства к механизированным средствам труда</a:t>
                      </a:r>
                      <a:endParaRPr lang="ru-RU" sz="16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Появление швейных механизированных средств труда (швейная машина), открытие первых швейных фабрик, производство швейных изделий различного назначения.</a:t>
                      </a:r>
                      <a:endParaRPr lang="ru-RU" sz="16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11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производства</a:t>
                      </a:r>
                      <a:endParaRPr lang="ru-RU" sz="16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Появление швейных концернов, производство швейных изделий поточным способом, удешевление производства.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9295</TotalTime>
  <Words>1315</Words>
  <Application>Microsoft Office PowerPoint</Application>
  <PresentationFormat>Экран (4:3)</PresentationFormat>
  <Paragraphs>205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«Формирование практических учений обучающихся в процессе внеурочной деятельности по технологии в основной школе»</vt:lpstr>
      <vt:lpstr>Презентация PowerPoint</vt:lpstr>
      <vt:lpstr>ЗАДАЧИ РАБОТЫ:  </vt:lpstr>
      <vt:lpstr>Содержание работы </vt:lpstr>
      <vt:lpstr>Презентация PowerPoint</vt:lpstr>
      <vt:lpstr>Презентация PowerPoint</vt:lpstr>
      <vt:lpstr>Внеурочная деятельность – это занятость обучающихся, отличная от традиционной урочной, которая может осуществляться в различных видах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знание мерок</vt:lpstr>
      <vt:lpstr>Определение конструкции юбок </vt:lpstr>
      <vt:lpstr>Презентация PowerPoint</vt:lpstr>
      <vt:lpstr>Общая характеристика проектного изделия, а также общие особенности его изготовления</vt:lpstr>
      <vt:lpstr>Инструменты и материалы, применяемые для изготовления юбки-карандаш со шлицей</vt:lpstr>
      <vt:lpstr>Технологическая карта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Готовое изделие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 высшего образования Ленинградской области  «Ленинградский государственный университет имени А.С. Пушкина»  ФАКУЛЬТЕТ ФИЛОСОФИИ, КУЛЬТУРОЛОГИИ И ИСКУССТВА КАФЕДРА КУЛЬТУРОЛОГИИ И ИСКУССТВА</dc:title>
  <dc:creator>Юляшка</dc:creator>
  <cp:lastModifiedBy>School</cp:lastModifiedBy>
  <cp:revision>111</cp:revision>
  <dcterms:created xsi:type="dcterms:W3CDTF">2024-05-15T06:19:18Z</dcterms:created>
  <dcterms:modified xsi:type="dcterms:W3CDTF">2024-09-10T07:12:32Z</dcterms:modified>
</cp:coreProperties>
</file>